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5" r:id="rId5"/>
  </p:sldMasterIdLst>
  <p:notesMasterIdLst>
    <p:notesMasterId r:id="rId9"/>
  </p:notesMasterIdLst>
  <p:handoutMasterIdLst>
    <p:handoutMasterId r:id="rId10"/>
  </p:handoutMasterIdLst>
  <p:sldIdLst>
    <p:sldId id="2134805570" r:id="rId6"/>
    <p:sldId id="2134805572" r:id="rId7"/>
    <p:sldId id="277" r:id="rId8"/>
  </p:sldIdLst>
  <p:sldSz cx="12192000" cy="6858000"/>
  <p:notesSz cx="7104063" cy="10234613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4" userDrawn="1">
          <p15:clr>
            <a:srgbClr val="A4A3A4"/>
          </p15:clr>
        </p15:guide>
        <p15:guide id="7" pos="144" userDrawn="1">
          <p15:clr>
            <a:srgbClr val="A4A3A4"/>
          </p15:clr>
        </p15:guide>
        <p15:guide id="11" pos="7537" userDrawn="1">
          <p15:clr>
            <a:srgbClr val="A4A3A4"/>
          </p15:clr>
        </p15:guide>
        <p15:guide id="12" orient="horz" pos="1207" userDrawn="1">
          <p15:clr>
            <a:srgbClr val="A4A3A4"/>
          </p15:clr>
        </p15:guide>
        <p15:guide id="13" pos="6013">
          <p15:clr>
            <a:srgbClr val="A4A3A4"/>
          </p15:clr>
        </p15:guide>
        <p15:guide id="14" pos="6950">
          <p15:clr>
            <a:srgbClr val="A4A3A4"/>
          </p15:clr>
        </p15:guide>
        <p15:guide id="15" pos="9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FFFFFF"/>
    <a:srgbClr val="B1B1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D90761-E4D6-42E2-B5B7-236B41334D5E}" v="4" dt="2025-07-11T13:49:40.8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880" autoAdjust="0"/>
  </p:normalViewPr>
  <p:slideViewPr>
    <p:cSldViewPr snapToGrid="0">
      <p:cViewPr varScale="1">
        <p:scale>
          <a:sx n="69" d="100"/>
          <a:sy n="69" d="100"/>
        </p:scale>
        <p:origin x="3774" y="288"/>
      </p:cViewPr>
      <p:guideLst>
        <p:guide orient="horz" pos="3884"/>
        <p:guide pos="144"/>
        <p:guide pos="7537"/>
        <p:guide orient="horz" pos="1207"/>
        <p:guide pos="6013"/>
        <p:guide pos="6950"/>
        <p:guide pos="90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gs" Target="tags/tag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gnar Wladimir Strauch" userId="1d9de735-10bc-4702-ae1d-28f4a6a8e973" providerId="ADAL" clId="{7E9BDA9E-D4E0-41DE-8458-982F20D313DB}"/>
    <pc:docChg chg="delSld modSld">
      <pc:chgData name="Ragnar Wladimir Strauch" userId="1d9de735-10bc-4702-ae1d-28f4a6a8e973" providerId="ADAL" clId="{7E9BDA9E-D4E0-41DE-8458-982F20D313DB}" dt="2025-06-17T14:33:44.143" v="1" actId="47"/>
      <pc:docMkLst>
        <pc:docMk/>
      </pc:docMkLst>
      <pc:sldChg chg="del">
        <pc:chgData name="Ragnar Wladimir Strauch" userId="1d9de735-10bc-4702-ae1d-28f4a6a8e973" providerId="ADAL" clId="{7E9BDA9E-D4E0-41DE-8458-982F20D313DB}" dt="2025-06-17T14:33:44.143" v="1" actId="47"/>
        <pc:sldMkLst>
          <pc:docMk/>
          <pc:sldMk cId="765138845" sldId="259"/>
        </pc:sldMkLst>
      </pc:sldChg>
      <pc:sldChg chg="mod modShow">
        <pc:chgData name="Ragnar Wladimir Strauch" userId="1d9de735-10bc-4702-ae1d-28f4a6a8e973" providerId="ADAL" clId="{7E9BDA9E-D4E0-41DE-8458-982F20D313DB}" dt="2025-06-17T14:33:34.535" v="0" actId="729"/>
        <pc:sldMkLst>
          <pc:docMk/>
          <pc:sldMk cId="3614901125" sldId="277"/>
        </pc:sldMkLst>
      </pc:sldChg>
      <pc:sldChg chg="del">
        <pc:chgData name="Ragnar Wladimir Strauch" userId="1d9de735-10bc-4702-ae1d-28f4a6a8e973" providerId="ADAL" clId="{7E9BDA9E-D4E0-41DE-8458-982F20D313DB}" dt="2025-06-17T14:33:44.143" v="1" actId="47"/>
        <pc:sldMkLst>
          <pc:docMk/>
          <pc:sldMk cId="3976487074" sldId="305"/>
        </pc:sldMkLst>
      </pc:sldChg>
      <pc:sldChg chg="del">
        <pc:chgData name="Ragnar Wladimir Strauch" userId="1d9de735-10bc-4702-ae1d-28f4a6a8e973" providerId="ADAL" clId="{7E9BDA9E-D4E0-41DE-8458-982F20D313DB}" dt="2025-06-17T14:33:44.143" v="1" actId="47"/>
        <pc:sldMkLst>
          <pc:docMk/>
          <pc:sldMk cId="977790813" sldId="1272"/>
        </pc:sldMkLst>
      </pc:sldChg>
      <pc:sldChg chg="del">
        <pc:chgData name="Ragnar Wladimir Strauch" userId="1d9de735-10bc-4702-ae1d-28f4a6a8e973" providerId="ADAL" clId="{7E9BDA9E-D4E0-41DE-8458-982F20D313DB}" dt="2025-06-17T14:33:44.143" v="1" actId="47"/>
        <pc:sldMkLst>
          <pc:docMk/>
          <pc:sldMk cId="1944245195" sldId="1275"/>
        </pc:sldMkLst>
      </pc:sldChg>
      <pc:sldChg chg="del">
        <pc:chgData name="Ragnar Wladimir Strauch" userId="1d9de735-10bc-4702-ae1d-28f4a6a8e973" providerId="ADAL" clId="{7E9BDA9E-D4E0-41DE-8458-982F20D313DB}" dt="2025-06-17T14:33:44.143" v="1" actId="47"/>
        <pc:sldMkLst>
          <pc:docMk/>
          <pc:sldMk cId="1910473234" sldId="2134805555"/>
        </pc:sldMkLst>
      </pc:sldChg>
      <pc:sldChg chg="del">
        <pc:chgData name="Ragnar Wladimir Strauch" userId="1d9de735-10bc-4702-ae1d-28f4a6a8e973" providerId="ADAL" clId="{7E9BDA9E-D4E0-41DE-8458-982F20D313DB}" dt="2025-06-17T14:33:44.143" v="1" actId="47"/>
        <pc:sldMkLst>
          <pc:docMk/>
          <pc:sldMk cId="761000889" sldId="2134805571"/>
        </pc:sldMkLst>
      </pc:sldChg>
      <pc:sldChg chg="del">
        <pc:chgData name="Ragnar Wladimir Strauch" userId="1d9de735-10bc-4702-ae1d-28f4a6a8e973" providerId="ADAL" clId="{7E9BDA9E-D4E0-41DE-8458-982F20D313DB}" dt="2025-06-17T14:33:44.143" v="1" actId="47"/>
        <pc:sldMkLst>
          <pc:docMk/>
          <pc:sldMk cId="433325897" sldId="2134805576"/>
        </pc:sldMkLst>
      </pc:sldChg>
      <pc:sldChg chg="del">
        <pc:chgData name="Ragnar Wladimir Strauch" userId="1d9de735-10bc-4702-ae1d-28f4a6a8e973" providerId="ADAL" clId="{7E9BDA9E-D4E0-41DE-8458-982F20D313DB}" dt="2025-06-17T14:33:44.143" v="1" actId="47"/>
        <pc:sldMkLst>
          <pc:docMk/>
          <pc:sldMk cId="2295323711" sldId="2134805579"/>
        </pc:sldMkLst>
      </pc:sldChg>
      <pc:sldChg chg="del">
        <pc:chgData name="Ragnar Wladimir Strauch" userId="1d9de735-10bc-4702-ae1d-28f4a6a8e973" providerId="ADAL" clId="{7E9BDA9E-D4E0-41DE-8458-982F20D313DB}" dt="2025-06-17T14:33:44.143" v="1" actId="47"/>
        <pc:sldMkLst>
          <pc:docMk/>
          <pc:sldMk cId="4234003539" sldId="2134805580"/>
        </pc:sldMkLst>
      </pc:sldChg>
      <pc:sldChg chg="del">
        <pc:chgData name="Ragnar Wladimir Strauch" userId="1d9de735-10bc-4702-ae1d-28f4a6a8e973" providerId="ADAL" clId="{7E9BDA9E-D4E0-41DE-8458-982F20D313DB}" dt="2025-06-17T14:33:44.143" v="1" actId="47"/>
        <pc:sldMkLst>
          <pc:docMk/>
          <pc:sldMk cId="1863649608" sldId="2134805582"/>
        </pc:sldMkLst>
      </pc:sldChg>
    </pc:docChg>
  </pc:docChgLst>
  <pc:docChgLst>
    <pc:chgData name="Ragnar Wladimir Strauch" userId="1d9de735-10bc-4702-ae1d-28f4a6a8e973" providerId="ADAL" clId="{87D90761-E4D6-42E2-B5B7-236B41334D5E}"/>
    <pc:docChg chg="undo custSel delSld modSld sldOrd">
      <pc:chgData name="Ragnar Wladimir Strauch" userId="1d9de735-10bc-4702-ae1d-28f4a6a8e973" providerId="ADAL" clId="{87D90761-E4D6-42E2-B5B7-236B41334D5E}" dt="2025-07-11T13:49:40.868" v="208"/>
      <pc:docMkLst>
        <pc:docMk/>
      </pc:docMkLst>
      <pc:sldChg chg="modSp mod ord">
        <pc:chgData name="Ragnar Wladimir Strauch" userId="1d9de735-10bc-4702-ae1d-28f4a6a8e973" providerId="ADAL" clId="{87D90761-E4D6-42E2-B5B7-236B41334D5E}" dt="2025-07-11T13:49:40.868" v="208"/>
        <pc:sldMkLst>
          <pc:docMk/>
          <pc:sldMk cId="3614901125" sldId="277"/>
        </pc:sldMkLst>
        <pc:spChg chg="mod">
          <ac:chgData name="Ragnar Wladimir Strauch" userId="1d9de735-10bc-4702-ae1d-28f4a6a8e973" providerId="ADAL" clId="{87D90761-E4D6-42E2-B5B7-236B41334D5E}" dt="2025-07-11T13:49:40.868" v="208"/>
          <ac:spMkLst>
            <pc:docMk/>
            <pc:sldMk cId="3614901125" sldId="277"/>
            <ac:spMk id="2" creationId="{00000000-0000-0000-0000-000000000000}"/>
          </ac:spMkLst>
        </pc:spChg>
      </pc:sldChg>
      <pc:sldChg chg="del">
        <pc:chgData name="Ragnar Wladimir Strauch" userId="1d9de735-10bc-4702-ae1d-28f4a6a8e973" providerId="ADAL" clId="{87D90761-E4D6-42E2-B5B7-236B41334D5E}" dt="2025-07-11T13:35:17.977" v="167" actId="2696"/>
        <pc:sldMkLst>
          <pc:docMk/>
          <pc:sldMk cId="1877028855" sldId="287"/>
        </pc:sldMkLst>
      </pc:sldChg>
      <pc:sldChg chg="modSp mod">
        <pc:chgData name="Ragnar Wladimir Strauch" userId="1d9de735-10bc-4702-ae1d-28f4a6a8e973" providerId="ADAL" clId="{87D90761-E4D6-42E2-B5B7-236B41334D5E}" dt="2025-07-11T13:32:13.325" v="76" actId="20577"/>
        <pc:sldMkLst>
          <pc:docMk/>
          <pc:sldMk cId="3098838942" sldId="2134805570"/>
        </pc:sldMkLst>
        <pc:spChg chg="mod">
          <ac:chgData name="Ragnar Wladimir Strauch" userId="1d9de735-10bc-4702-ae1d-28f4a6a8e973" providerId="ADAL" clId="{87D90761-E4D6-42E2-B5B7-236B41334D5E}" dt="2025-07-11T13:32:13.325" v="76" actId="20577"/>
          <ac:spMkLst>
            <pc:docMk/>
            <pc:sldMk cId="3098838942" sldId="2134805570"/>
            <ac:spMk id="2" creationId="{3F408C32-6038-80D1-7FC5-8760766C5A9C}"/>
          </ac:spMkLst>
        </pc:spChg>
      </pc:sldChg>
      <pc:sldChg chg="addSp delSp modSp mod">
        <pc:chgData name="Ragnar Wladimir Strauch" userId="1d9de735-10bc-4702-ae1d-28f4a6a8e973" providerId="ADAL" clId="{87D90761-E4D6-42E2-B5B7-236B41334D5E}" dt="2025-07-11T13:35:10.365" v="166" actId="20577"/>
        <pc:sldMkLst>
          <pc:docMk/>
          <pc:sldMk cId="1567802205" sldId="2134805572"/>
        </pc:sldMkLst>
        <pc:spChg chg="add del mod">
          <ac:chgData name="Ragnar Wladimir Strauch" userId="1d9de735-10bc-4702-ae1d-28f4a6a8e973" providerId="ADAL" clId="{87D90761-E4D6-42E2-B5B7-236B41334D5E}" dt="2025-07-11T13:35:10.365" v="166" actId="20577"/>
          <ac:spMkLst>
            <pc:docMk/>
            <pc:sldMk cId="1567802205" sldId="2134805572"/>
            <ac:spMk id="4" creationId="{818A4D04-220C-7EB8-213F-CA8A5D888D22}"/>
          </ac:spMkLst>
        </pc:spChg>
        <pc:spChg chg="add del mod">
          <ac:chgData name="Ragnar Wladimir Strauch" userId="1d9de735-10bc-4702-ae1d-28f4a6a8e973" providerId="ADAL" clId="{87D90761-E4D6-42E2-B5B7-236B41334D5E}" dt="2025-07-11T13:34:35.652" v="153" actId="478"/>
          <ac:spMkLst>
            <pc:docMk/>
            <pc:sldMk cId="1567802205" sldId="2134805572"/>
            <ac:spMk id="10" creationId="{FE346E7D-FF87-C567-28A1-74EEB5FC3A8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5527" tIns="47764" rIns="95527" bIns="4776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5527" tIns="47764" rIns="95527" bIns="47764" rtlCol="0"/>
          <a:lstStyle>
            <a:lvl1pPr algn="r">
              <a:defRPr sz="1300"/>
            </a:lvl1pPr>
          </a:lstStyle>
          <a:p>
            <a:fld id="{3F8323C4-449C-4396-89E7-AEBD890DF235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5527" tIns="47764" rIns="95527" bIns="4776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5527" tIns="47764" rIns="95527" bIns="47764" rtlCol="0" anchor="b"/>
          <a:lstStyle>
            <a:lvl1pPr algn="r">
              <a:defRPr sz="1300"/>
            </a:lvl1pPr>
          </a:lstStyle>
          <a:p>
            <a:fld id="{8C84A5F5-3D82-4DDE-96AC-613E4012FD6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42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5527" tIns="47764" rIns="95527" bIns="47764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5527" tIns="47764" rIns="95527" bIns="47764" rtlCol="0"/>
          <a:lstStyle>
            <a:lvl1pPr algn="r">
              <a:defRPr sz="1300"/>
            </a:lvl1pPr>
          </a:lstStyle>
          <a:p>
            <a:fld id="{09E2D9FE-50FB-4F97-BF60-86241E9B7A12}" type="datetimeFigureOut">
              <a:rPr lang="de-DE" smtClean="0"/>
              <a:t>11.07.2025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2148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27" tIns="47764" rIns="95527" bIns="47764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407" y="4861442"/>
            <a:ext cx="5683250" cy="4605576"/>
          </a:xfrm>
          <a:prstGeom prst="rect">
            <a:avLst/>
          </a:prstGeom>
        </p:spPr>
        <p:txBody>
          <a:bodyPr vert="horz" lIns="95527" tIns="47764" rIns="95527" bIns="47764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5527" tIns="47764" rIns="95527" bIns="47764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5527" tIns="47764" rIns="95527" bIns="47764" rtlCol="0" anchor="b"/>
          <a:lstStyle>
            <a:lvl1pPr algn="r">
              <a:defRPr sz="1300"/>
            </a:lvl1pPr>
          </a:lstStyle>
          <a:p>
            <a:fld id="{359962E9-C55D-4A38-9DBF-3F3E816C2CE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3768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ußzeilenplatzhalter 4"/>
          <p:cNvSpPr txBox="1">
            <a:spLocks/>
          </p:cNvSpPr>
          <p:nvPr userDrawn="1"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VDMA </a:t>
            </a:r>
            <a:endParaRPr lang="en-GB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5922000" y="2401200"/>
            <a:ext cx="5148000" cy="11088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600" b="1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 sz="3600" b="0">
                <a:solidFill>
                  <a:srgbClr val="FFFFFF"/>
                </a:solidFill>
              </a:defRPr>
            </a:lvl2pPr>
            <a:lvl3pPr marL="361950" indent="0">
              <a:buFontTx/>
              <a:buNone/>
              <a:defRPr sz="3600" b="0">
                <a:solidFill>
                  <a:srgbClr val="FFFFFF"/>
                </a:solidFill>
              </a:defRPr>
            </a:lvl3pPr>
            <a:lvl4pPr marL="542925" indent="0">
              <a:buFontTx/>
              <a:buNone/>
              <a:defRPr sz="3600" b="0">
                <a:solidFill>
                  <a:srgbClr val="FFFFFF"/>
                </a:solidFill>
              </a:defRPr>
            </a:lvl4pPr>
            <a:lvl5pPr marL="714375" indent="0">
              <a:buFontTx/>
              <a:buNone/>
              <a:defRPr sz="36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1"/>
          </p:nvPr>
        </p:nvSpPr>
        <p:spPr>
          <a:xfrm>
            <a:off x="5922000" y="3603600"/>
            <a:ext cx="5176800" cy="7380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24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 sz="2400">
                <a:solidFill>
                  <a:schemeClr val="accent4"/>
                </a:solidFill>
              </a:defRPr>
            </a:lvl2pPr>
            <a:lvl3pPr marL="361950" indent="0">
              <a:buFontTx/>
              <a:buNone/>
              <a:defRPr sz="2400">
                <a:solidFill>
                  <a:schemeClr val="accent4"/>
                </a:solidFill>
              </a:defRPr>
            </a:lvl3pPr>
            <a:lvl4pPr marL="542925" indent="0">
              <a:buFontTx/>
              <a:buNone/>
              <a:defRPr sz="2400">
                <a:solidFill>
                  <a:schemeClr val="accent4"/>
                </a:solidFill>
              </a:defRPr>
            </a:lvl4pPr>
            <a:lvl5pPr marL="714375" indent="0">
              <a:buFontTx/>
              <a:buNone/>
              <a:defRPr sz="2400"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547200" y="6689021"/>
            <a:ext cx="3523649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en-GB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2698640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2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en-GB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1440000" y="1933574"/>
            <a:ext cx="8105638" cy="4232275"/>
          </a:xfrm>
        </p:spPr>
        <p:txBody>
          <a:bodyPr wrap="square" numCol="2" spcCol="540000"/>
          <a:lstStyle>
            <a:lvl1pPr>
              <a:spcBef>
                <a:spcPts val="800"/>
              </a:spcBef>
              <a:defRPr/>
            </a:lvl1pPr>
            <a:lvl2pPr>
              <a:spcBef>
                <a:spcPts val="800"/>
              </a:spcBef>
              <a:defRPr sz="1800"/>
            </a:lvl2pPr>
            <a:lvl3pPr marL="542925" indent="-180975">
              <a:spcBef>
                <a:spcPts val="400"/>
              </a:spcBef>
              <a:buFont typeface="Arial" panose="020B0604020202020204" pitchFamily="34" charset="0"/>
              <a:buChar char="‒"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2D6B25F-200A-4F86-AD27-12E9768A9FB1}" type="datetime1">
              <a:rPr lang="en-US" smtClean="0"/>
              <a:t>7/11/2025</a:t>
            </a:fld>
            <a:endParaRPr lang="de-DE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  <p:pic>
        <p:nvPicPr>
          <p:cNvPr id="10" name="Grafik 9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6706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en-GB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F0C2396-D146-4510-B18D-9E9C7D2BD6B3}" type="datetime1">
              <a:rPr lang="en-US" smtClean="0"/>
              <a:t>7/11/2025</a:t>
            </a:fld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15"/>
          </p:nvPr>
        </p:nvSpPr>
        <p:spPr>
          <a:xfrm>
            <a:off x="1438275" y="1916113"/>
            <a:ext cx="9594850" cy="424973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  <p:pic>
        <p:nvPicPr>
          <p:cNvPr id="10" name="Grafik 9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0482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en-GB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24BCE6F-718B-4C6D-94B3-70A98364FCE1}" type="datetime1">
              <a:rPr lang="en-US" smtClean="0"/>
              <a:t>7/11/2025</a:t>
            </a:fld>
            <a:endParaRPr lang="de-DE"/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1509" y="4600733"/>
            <a:ext cx="123111" cy="1861087"/>
          </a:xfrm>
        </p:spPr>
        <p:txBody>
          <a:bodyPr vert="vert270" wrap="none" anchor="b" anchorCtr="0">
            <a:spAutoFit/>
          </a:bodyPr>
          <a:lstStyle>
            <a:lvl1pPr>
              <a:defRPr sz="800" b="0"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Folienkennung durch Klicken hinzufügen</a:t>
            </a:r>
          </a:p>
        </p:txBody>
      </p:sp>
      <p:sp>
        <p:nvSpPr>
          <p:cNvPr id="6" name="Bildplatzhalter 5"/>
          <p:cNvSpPr>
            <a:spLocks noGrp="1" noChangeAspect="1"/>
          </p:cNvSpPr>
          <p:nvPr>
            <p:ph type="pic" sz="quarter" idx="15"/>
          </p:nvPr>
        </p:nvSpPr>
        <p:spPr>
          <a:xfrm>
            <a:off x="0" y="0"/>
            <a:ext cx="12189600" cy="6858000"/>
          </a:xfrm>
        </p:spPr>
        <p:txBody>
          <a:bodyPr/>
          <a:lstStyle/>
          <a:p>
            <a:r>
              <a:rPr lang="de-DE"/>
              <a:t>Bild durch Klicken auf Symbol hinzufügen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5722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ure on th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54472" y="651947"/>
            <a:ext cx="4318228" cy="738664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854474" y="1933574"/>
            <a:ext cx="51840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8757A42-B2EF-41CC-A289-65FBD8039907}" type="datetime1">
              <a:rPr lang="en-US" smtClean="0"/>
              <a:t>7/11/2025</a:t>
            </a:fld>
            <a:endParaRPr lang="de-DE"/>
          </a:p>
        </p:txBody>
      </p:sp>
      <p:sp>
        <p:nvSpPr>
          <p:cNvPr id="13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4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  <p:pic>
        <p:nvPicPr>
          <p:cNvPr id="12" name="Grafik 11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3183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on th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54472" y="651947"/>
            <a:ext cx="4320000" cy="738664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854474" y="1933574"/>
            <a:ext cx="51840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228599" y="-1"/>
            <a:ext cx="4809600" cy="33156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8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228599" y="3315388"/>
            <a:ext cx="4809600" cy="33156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699A308-C866-46A6-A0CA-CB6F34AB63BF}" type="datetime1">
              <a:rPr lang="en-US" smtClean="0"/>
              <a:t>7/11/2025</a:t>
            </a:fld>
            <a:endParaRPr lang="de-DE"/>
          </a:p>
        </p:txBody>
      </p:sp>
      <p:sp>
        <p:nvSpPr>
          <p:cNvPr id="13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4" name="Textplatzhalt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  <p:pic>
        <p:nvPicPr>
          <p:cNvPr id="12" name="Grafik 11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056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on th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54472" y="651947"/>
            <a:ext cx="4320000" cy="738664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854474" y="1933574"/>
            <a:ext cx="51840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228599" y="-1"/>
            <a:ext cx="4809600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0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228599" y="2210293"/>
            <a:ext cx="4809600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1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228599" y="4420588"/>
            <a:ext cx="4809600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4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2A54793-5C7C-4B38-BE12-BDC6DAA8688A}" type="datetime1">
              <a:rPr lang="en-US" smtClean="0"/>
              <a:t>7/11/2025</a:t>
            </a:fld>
            <a:endParaRPr lang="de-DE"/>
          </a:p>
        </p:txBody>
      </p:sp>
      <p:sp>
        <p:nvSpPr>
          <p:cNvPr id="12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6" name="Textplatzhalt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  <p:pic>
        <p:nvPicPr>
          <p:cNvPr id="15" name="Grafik 14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0898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ac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879200" y="6689021"/>
            <a:ext cx="543418" cy="123111"/>
          </a:xfrm>
        </p:spPr>
        <p:txBody>
          <a:bodyPr/>
          <a:lstStyle/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1458800" y="6689021"/>
            <a:ext cx="519373" cy="123111"/>
          </a:xfrm>
        </p:spPr>
        <p:txBody>
          <a:bodyPr/>
          <a:lstStyle/>
          <a:p>
            <a:fld id="{DADFCDF3-3065-4AC2-B501-29E097B5940D}" type="datetime1">
              <a:rPr lang="en-US" smtClean="0"/>
              <a:t>7/11/2025</a:t>
            </a:fld>
            <a:endParaRPr lang="de-DE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230400" y="0"/>
            <a:ext cx="4809600" cy="6631200"/>
          </a:xfrm>
          <a:solidFill>
            <a:srgbClr val="F2F2F2"/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2304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/>
          </p:nvPr>
        </p:nvSpPr>
        <p:spPr>
          <a:xfrm>
            <a:off x="6116400" y="24480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/>
          </p:nvPr>
        </p:nvSpPr>
        <p:spPr>
          <a:xfrm>
            <a:off x="7646400" y="24480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22" hasCustomPrompt="1"/>
          </p:nvPr>
        </p:nvSpPr>
        <p:spPr>
          <a:xfrm>
            <a:off x="50400" y="4640876"/>
            <a:ext cx="123111" cy="1821011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/>
              <a:t>Folie</a:t>
            </a:r>
            <a:r>
              <a:rPr lang="en-US"/>
              <a:t>Click to add Slide Remark / Source</a:t>
            </a:r>
          </a:p>
        </p:txBody>
      </p:sp>
      <p:pic>
        <p:nvPicPr>
          <p:cNvPr id="13" name="Grafik 12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528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act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2"/>
            <a:ext cx="4809600" cy="6631807"/>
          </a:xfrm>
          <a:solidFill>
            <a:srgbClr val="F2F2F2"/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D443DC4-0AC7-4AF5-91DE-D215A3F65984}" type="datetime1">
              <a:rPr lang="en-US" smtClean="0"/>
              <a:t>7/11/2025</a:t>
            </a:fld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8"/>
          </p:nvPr>
        </p:nvSpPr>
        <p:spPr>
          <a:xfrm>
            <a:off x="6433200" y="2473812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 b="1"/>
            </a:lvl1pPr>
            <a:lvl2pPr marL="180975" indent="0">
              <a:buFontTx/>
              <a:buNone/>
              <a:defRPr sz="1200" b="1"/>
            </a:lvl2pPr>
            <a:lvl3pPr marL="361950" indent="0">
              <a:buFontTx/>
              <a:buNone/>
              <a:defRPr sz="1200" b="1"/>
            </a:lvl3pPr>
            <a:lvl4pPr marL="542925" indent="0">
              <a:buFontTx/>
              <a:buNone/>
              <a:defRPr sz="1200" b="1"/>
            </a:lvl4pPr>
            <a:lvl5pPr marL="714375" indent="0">
              <a:buFontTx/>
              <a:buNone/>
              <a:defRPr sz="1200" b="1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  <p:pic>
        <p:nvPicPr>
          <p:cNvPr id="12" name="Grafik 11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3918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acts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879200" y="6689021"/>
            <a:ext cx="543418" cy="123111"/>
          </a:xfrm>
        </p:spPr>
        <p:txBody>
          <a:bodyPr/>
          <a:lstStyle/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1458800" y="6689021"/>
            <a:ext cx="519373" cy="123111"/>
          </a:xfrm>
        </p:spPr>
        <p:txBody>
          <a:bodyPr/>
          <a:lstStyle/>
          <a:p>
            <a:fld id="{42CB120E-D90B-4C6E-ACE6-3493EDA014BA}" type="datetime1">
              <a:rPr lang="en-US" smtClean="0"/>
              <a:t>7/11/2025</a:t>
            </a:fld>
            <a:endParaRPr lang="de-DE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230400" y="0"/>
            <a:ext cx="4809600" cy="6631200"/>
          </a:xfrm>
          <a:solidFill>
            <a:srgbClr val="F2F2F2"/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2304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/>
          </p:nvPr>
        </p:nvSpPr>
        <p:spPr>
          <a:xfrm>
            <a:off x="6116400" y="24480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6"/>
          </p:nvPr>
        </p:nvSpPr>
        <p:spPr>
          <a:xfrm>
            <a:off x="6116400" y="44676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/>
          </p:nvPr>
        </p:nvSpPr>
        <p:spPr>
          <a:xfrm>
            <a:off x="7646400" y="24480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9"/>
          </p:nvPr>
        </p:nvSpPr>
        <p:spPr>
          <a:xfrm>
            <a:off x="7646400" y="44676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2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  <p:pic>
        <p:nvPicPr>
          <p:cNvPr id="15" name="Grafik 14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5953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acts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879200" y="6689021"/>
            <a:ext cx="543418" cy="123111"/>
          </a:xfrm>
        </p:spPr>
        <p:txBody>
          <a:bodyPr/>
          <a:lstStyle/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1458800" y="6689021"/>
            <a:ext cx="519373" cy="123111"/>
          </a:xfrm>
        </p:spPr>
        <p:txBody>
          <a:bodyPr/>
          <a:lstStyle/>
          <a:p>
            <a:fld id="{857BDD58-C72B-4576-B81C-AD40C0C1C64C}" type="datetime1">
              <a:rPr lang="en-US" smtClean="0"/>
              <a:t>7/11/2025</a:t>
            </a:fld>
            <a:endParaRPr lang="de-DE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230400" y="0"/>
            <a:ext cx="4809600" cy="6631200"/>
          </a:xfrm>
          <a:solidFill>
            <a:srgbClr val="F2F2F2"/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2304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/>
          </p:nvPr>
        </p:nvSpPr>
        <p:spPr>
          <a:xfrm>
            <a:off x="6116400" y="13536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6"/>
          </p:nvPr>
        </p:nvSpPr>
        <p:spPr>
          <a:xfrm>
            <a:off x="6116400" y="30204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7"/>
          </p:nvPr>
        </p:nvSpPr>
        <p:spPr>
          <a:xfrm>
            <a:off x="6116400" y="46872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/>
          </p:nvPr>
        </p:nvSpPr>
        <p:spPr>
          <a:xfrm>
            <a:off x="7646400" y="13536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9"/>
          </p:nvPr>
        </p:nvSpPr>
        <p:spPr>
          <a:xfrm>
            <a:off x="7646400" y="30204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20"/>
          </p:nvPr>
        </p:nvSpPr>
        <p:spPr>
          <a:xfrm>
            <a:off x="7646400" y="46872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2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  <p:pic>
        <p:nvPicPr>
          <p:cNvPr id="18" name="Grafik 17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938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 userDrawn="1"/>
        </p:nvSpPr>
        <p:spPr bwMode="gray">
          <a:xfrm>
            <a:off x="6375401" y="2545498"/>
            <a:ext cx="2242922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4000" b="1" kern="120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2"/>
          </p:nvPr>
        </p:nvSpPr>
        <p:spPr bwMode="gray"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4" name="Textfeld 3"/>
          <p:cNvSpPr txBox="1"/>
          <p:nvPr userDrawn="1"/>
        </p:nvSpPr>
        <p:spPr bwMode="gray">
          <a:xfrm>
            <a:off x="6096000" y="2286000"/>
            <a:ext cx="2017860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0FC9874-7202-4B6B-8A06-50EC3B128EC0}" type="datetime1">
              <a:rPr lang="en-US" smtClean="0"/>
              <a:t>7/11/2025</a:t>
            </a:fld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6084000" y="3574800"/>
            <a:ext cx="4903200" cy="55440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  <p:pic>
        <p:nvPicPr>
          <p:cNvPr id="16" name="Grafik 15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46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acts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2"/>
            <a:ext cx="4809600" cy="6631807"/>
          </a:xfrm>
          <a:solidFill>
            <a:srgbClr val="F2F2F2"/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38F4753-FE48-43B1-8599-781846A03CAA}" type="datetime1">
              <a:rPr lang="en-US" smtClean="0"/>
              <a:t>7/11/2025</a:t>
            </a:fld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8"/>
          </p:nvPr>
        </p:nvSpPr>
        <p:spPr>
          <a:xfrm>
            <a:off x="6433200" y="13536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1" name="Textplatzhalter 3"/>
          <p:cNvSpPr>
            <a:spLocks noGrp="1"/>
          </p:cNvSpPr>
          <p:nvPr>
            <p:ph type="body" sz="quarter" idx="19"/>
          </p:nvPr>
        </p:nvSpPr>
        <p:spPr>
          <a:xfrm>
            <a:off x="6433200" y="46872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2" name="Textplatzhalter 3"/>
          <p:cNvSpPr>
            <a:spLocks noGrp="1"/>
          </p:cNvSpPr>
          <p:nvPr>
            <p:ph type="body" sz="quarter" idx="20"/>
          </p:nvPr>
        </p:nvSpPr>
        <p:spPr>
          <a:xfrm>
            <a:off x="6433200" y="30024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platzhalter 21"/>
          <p:cNvSpPr>
            <a:spLocks noGrp="1"/>
          </p:cNvSpPr>
          <p:nvPr>
            <p:ph type="body" sz="quarter" idx="21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  <p:pic>
        <p:nvPicPr>
          <p:cNvPr id="13" name="Grafik 12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6108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 userDrawn="1"/>
        </p:nvSpPr>
        <p:spPr bwMode="gray">
          <a:xfrm>
            <a:off x="-3" y="6631784"/>
            <a:ext cx="12192003" cy="2262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2"/>
          </p:nvPr>
        </p:nvSpPr>
        <p:spPr bwMode="gray"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AEC0F86-A07A-41EC-BDD0-CE3715932DC9}" type="datetime1">
              <a:rPr lang="en-US" smtClean="0"/>
              <a:t>7/11/2025</a:t>
            </a:fld>
            <a:endParaRPr lang="de-DE"/>
          </a:p>
        </p:txBody>
      </p:sp>
      <p:sp>
        <p:nvSpPr>
          <p:cNvPr id="18" name="Fußzeilenplatzhalter 4"/>
          <p:cNvSpPr txBox="1">
            <a:spLocks/>
          </p:cNvSpPr>
          <p:nvPr userDrawn="1"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VDMA </a:t>
            </a:r>
            <a:endParaRPr lang="en-GB"/>
          </a:p>
        </p:txBody>
      </p:sp>
      <p:sp>
        <p:nvSpPr>
          <p:cNvPr id="19" name="Textfeld 10"/>
          <p:cNvSpPr txBox="1"/>
          <p:nvPr userDrawn="1"/>
        </p:nvSpPr>
        <p:spPr bwMode="gray">
          <a:xfrm>
            <a:off x="6375401" y="2846745"/>
            <a:ext cx="2561599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000" b="1" kern="1200" err="1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Thank</a:t>
            </a:r>
            <a:r>
              <a:rPr lang="de-DE" sz="4000" b="1" kern="120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sz="4000" b="1" kern="1200" err="1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you</a:t>
            </a:r>
            <a:endParaRPr lang="de-DE" sz="4000" b="1" kern="1200">
              <a:solidFill>
                <a:schemeClr val="accent4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Textfeld 3"/>
          <p:cNvSpPr txBox="1"/>
          <p:nvPr userDrawn="1"/>
        </p:nvSpPr>
        <p:spPr bwMode="gray">
          <a:xfrm>
            <a:off x="6096000" y="2502183"/>
            <a:ext cx="2561599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000" b="1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Thank</a:t>
            </a:r>
            <a:r>
              <a:rPr lang="de-DE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sz="4000" b="1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you</a:t>
            </a:r>
            <a:endParaRPr lang="de-DE" sz="4000" b="1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1" name="Textfeld 1"/>
          <p:cNvSpPr txBox="1"/>
          <p:nvPr userDrawn="1"/>
        </p:nvSpPr>
        <p:spPr>
          <a:xfrm>
            <a:off x="6096000" y="3535464"/>
            <a:ext cx="2798843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b="0" err="1">
                <a:solidFill>
                  <a:srgbClr val="FFFFFF"/>
                </a:solidFill>
              </a:rPr>
              <a:t>for</a:t>
            </a:r>
            <a:r>
              <a:rPr lang="de-DE" sz="2800" b="0">
                <a:solidFill>
                  <a:srgbClr val="FFFFFF"/>
                </a:solidFill>
              </a:rPr>
              <a:t> </a:t>
            </a:r>
            <a:r>
              <a:rPr lang="de-DE" sz="2800" b="0" err="1">
                <a:solidFill>
                  <a:srgbClr val="FFFFFF"/>
                </a:solidFill>
              </a:rPr>
              <a:t>your</a:t>
            </a:r>
            <a:r>
              <a:rPr lang="de-DE" sz="2800" b="0">
                <a:solidFill>
                  <a:srgbClr val="FFFFFF"/>
                </a:solidFill>
              </a:rPr>
              <a:t> </a:t>
            </a:r>
            <a:r>
              <a:rPr lang="de-DE" sz="2800" b="0" err="1">
                <a:solidFill>
                  <a:srgbClr val="FFFFFF"/>
                </a:solidFill>
              </a:rPr>
              <a:t>attention</a:t>
            </a:r>
            <a:r>
              <a:rPr lang="de-DE" sz="2800" b="0">
                <a:solidFill>
                  <a:srgbClr val="FFFFFF"/>
                </a:solidFill>
              </a:rPr>
              <a:t>!</a:t>
            </a: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28220081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ußzeilenplatzhalter 4"/>
          <p:cNvSpPr txBox="1">
            <a:spLocks/>
          </p:cNvSpPr>
          <p:nvPr userDrawn="1"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VDMA </a:t>
            </a:r>
            <a:endParaRPr lang="en-GB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5922000" y="2401200"/>
            <a:ext cx="5148000" cy="11088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600" b="1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 sz="3600" b="0">
                <a:solidFill>
                  <a:srgbClr val="FFFFFF"/>
                </a:solidFill>
              </a:defRPr>
            </a:lvl2pPr>
            <a:lvl3pPr marL="361950" indent="0">
              <a:buFontTx/>
              <a:buNone/>
              <a:defRPr sz="3600" b="0">
                <a:solidFill>
                  <a:srgbClr val="FFFFFF"/>
                </a:solidFill>
              </a:defRPr>
            </a:lvl3pPr>
            <a:lvl4pPr marL="542925" indent="0">
              <a:buFontTx/>
              <a:buNone/>
              <a:defRPr sz="3600" b="0">
                <a:solidFill>
                  <a:srgbClr val="FFFFFF"/>
                </a:solidFill>
              </a:defRPr>
            </a:lvl4pPr>
            <a:lvl5pPr marL="714375" indent="0">
              <a:buFontTx/>
              <a:buNone/>
              <a:defRPr sz="36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  <a:endParaRPr lang="en-US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1"/>
          </p:nvPr>
        </p:nvSpPr>
        <p:spPr>
          <a:xfrm>
            <a:off x="5922000" y="3603600"/>
            <a:ext cx="5176800" cy="7380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24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 sz="2400">
                <a:solidFill>
                  <a:schemeClr val="accent4"/>
                </a:solidFill>
              </a:defRPr>
            </a:lvl2pPr>
            <a:lvl3pPr marL="361950" indent="0">
              <a:buFontTx/>
              <a:buNone/>
              <a:defRPr sz="2400">
                <a:solidFill>
                  <a:schemeClr val="accent4"/>
                </a:solidFill>
              </a:defRPr>
            </a:lvl3pPr>
            <a:lvl4pPr marL="542925" indent="0">
              <a:buFontTx/>
              <a:buNone/>
              <a:defRPr sz="2400">
                <a:solidFill>
                  <a:schemeClr val="accent4"/>
                </a:solidFill>
              </a:defRPr>
            </a:lvl4pPr>
            <a:lvl5pPr marL="714375" indent="0">
              <a:buFontTx/>
              <a:buNone/>
              <a:defRPr sz="2400">
                <a:solidFill>
                  <a:schemeClr val="accent4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  <a:endParaRPr lang="en-US"/>
          </a:p>
        </p:txBody>
      </p:sp>
      <p:sp>
        <p:nvSpPr>
          <p:cNvPr id="19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547200" y="6689021"/>
            <a:ext cx="3523649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en-GB"/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20086618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 userDrawn="1"/>
        </p:nvSpPr>
        <p:spPr bwMode="gray">
          <a:xfrm>
            <a:off x="6375401" y="2545498"/>
            <a:ext cx="2242922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4000" b="1" kern="120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2"/>
          </p:nvPr>
        </p:nvSpPr>
        <p:spPr bwMode="gray"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4" name="Textfeld 3"/>
          <p:cNvSpPr txBox="1"/>
          <p:nvPr userDrawn="1"/>
        </p:nvSpPr>
        <p:spPr bwMode="gray">
          <a:xfrm>
            <a:off x="6096000" y="2286000"/>
            <a:ext cx="2017860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36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26B5087-BA0F-4D97-8C41-A86AD916D4C5}" type="datetime1">
              <a:rPr lang="en-US" smtClean="0"/>
              <a:t>7/11/2025</a:t>
            </a:fld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6084000" y="3574800"/>
            <a:ext cx="4903200" cy="55440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8045255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_petro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 userDrawn="1"/>
        </p:nvSpPr>
        <p:spPr bwMode="gray">
          <a:xfrm>
            <a:off x="6375401" y="2545498"/>
            <a:ext cx="2242922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4000" b="1" kern="120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2"/>
          </p:nvPr>
        </p:nvSpPr>
        <p:spPr bwMode="gray"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4" name="Textfeld 3"/>
          <p:cNvSpPr txBox="1"/>
          <p:nvPr userDrawn="1"/>
        </p:nvSpPr>
        <p:spPr bwMode="gray">
          <a:xfrm>
            <a:off x="6096000" y="2286000"/>
            <a:ext cx="2017860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36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7" name="Rechteck 16"/>
          <p:cNvSpPr/>
          <p:nvPr userDrawn="1"/>
        </p:nvSpPr>
        <p:spPr bwMode="gray">
          <a:xfrm>
            <a:off x="-3" y="6631784"/>
            <a:ext cx="12192003" cy="2262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Fußzeilenplatzhalter 4"/>
          <p:cNvSpPr txBox="1">
            <a:spLocks/>
          </p:cNvSpPr>
          <p:nvPr userDrawn="1"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VDMA </a:t>
            </a:r>
            <a:endParaRPr lang="en-GB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519D7AF-1075-4C4D-895C-3A7916EC3836}" type="datetime1">
              <a:rPr lang="en-US" smtClean="0"/>
              <a:t>7/11/2025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6084000" y="3574800"/>
            <a:ext cx="4903200" cy="554400"/>
          </a:xfrm>
        </p:spPr>
        <p:txBody>
          <a:bodyPr/>
          <a:lstStyle>
            <a:lvl1pPr>
              <a:defRPr sz="20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20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</a:defRPr>
            </a:lvl5pPr>
          </a:lstStyle>
          <a:p>
            <a:pPr lvl="0"/>
            <a:r>
              <a:rPr lang="de-DE"/>
              <a:t>Textmasterformat bearbeiten</a:t>
            </a:r>
            <a:endParaRPr lang="en-US"/>
          </a:p>
        </p:txBody>
      </p:sp>
      <p:sp>
        <p:nvSpPr>
          <p:cNvPr id="19" name="Textplatzhalt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37192314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 Picture on th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5501" y="651947"/>
            <a:ext cx="6097500" cy="738664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825500" y="1933574"/>
            <a:ext cx="61214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7384211" y="-1"/>
            <a:ext cx="4807789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4F8692C-E775-4551-B82A-9BB190453566}" type="datetime1">
              <a:rPr lang="en-US" smtClean="0"/>
              <a:t>7/11/2025</a:t>
            </a:fld>
            <a:endParaRPr lang="de-DE"/>
          </a:p>
        </p:txBody>
      </p:sp>
      <p:sp>
        <p:nvSpPr>
          <p:cNvPr id="11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28143545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on th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5500" y="651947"/>
            <a:ext cx="6121400" cy="738664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825501" y="1933574"/>
            <a:ext cx="61214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7384211" y="-1"/>
            <a:ext cx="4807789" cy="33156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8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7384211" y="3315388"/>
            <a:ext cx="4807789" cy="33156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28D7EE0-E1B3-44B6-9F9F-B743ED756ED9}" type="datetime1">
              <a:rPr lang="en-US" smtClean="0"/>
              <a:t>7/11/2025</a:t>
            </a:fld>
            <a:endParaRPr lang="de-DE"/>
          </a:p>
        </p:txBody>
      </p:sp>
      <p:sp>
        <p:nvSpPr>
          <p:cNvPr id="13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4" name="Textplatzhalt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15476268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on th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25500" y="651947"/>
            <a:ext cx="6121400" cy="738664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825500" y="1933574"/>
            <a:ext cx="61214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7384211" y="-1"/>
            <a:ext cx="4807789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8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7384211" y="2210293"/>
            <a:ext cx="4807789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9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7384211" y="4420588"/>
            <a:ext cx="4807789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6BAE78B-0168-40B5-8115-28503838E0B8}" type="datetime1">
              <a:rPr lang="en-US" smtClean="0"/>
              <a:t>7/11/2025</a:t>
            </a:fld>
            <a:endParaRPr lang="de-DE"/>
          </a:p>
        </p:txBody>
      </p:sp>
      <p:sp>
        <p:nvSpPr>
          <p:cNvPr id="14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5" name="Textplatzhalt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9522022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 on th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54472" y="651947"/>
            <a:ext cx="5184000" cy="738664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854474" y="1933574"/>
            <a:ext cx="51840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9671ADD-D1E9-4329-911B-52F4C7FE0CBB}" type="datetime1">
              <a:rPr lang="en-US" smtClean="0"/>
              <a:t>7/11/2025</a:t>
            </a:fld>
            <a:endParaRPr lang="de-DE"/>
          </a:p>
        </p:txBody>
      </p:sp>
      <p:sp>
        <p:nvSpPr>
          <p:cNvPr id="13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4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18149604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Text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83301" y="1933575"/>
            <a:ext cx="48895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142CA2B-C61A-4464-B361-1061F895B08D}" type="datetime1">
              <a:rPr lang="en-US" smtClean="0"/>
              <a:t>7/11/2025</a:t>
            </a:fld>
            <a:endParaRPr lang="de-DE"/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  <p:sp>
        <p:nvSpPr>
          <p:cNvPr id="14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6084000" y="2714400"/>
            <a:ext cx="4899600" cy="34524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62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_petro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/>
          <p:cNvSpPr txBox="1"/>
          <p:nvPr userDrawn="1"/>
        </p:nvSpPr>
        <p:spPr bwMode="gray">
          <a:xfrm>
            <a:off x="6375401" y="2545498"/>
            <a:ext cx="2242922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4000" b="1" kern="120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2"/>
          </p:nvPr>
        </p:nvSpPr>
        <p:spPr bwMode="gray"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4" name="Textfeld 3"/>
          <p:cNvSpPr txBox="1"/>
          <p:nvPr userDrawn="1"/>
        </p:nvSpPr>
        <p:spPr bwMode="gray">
          <a:xfrm>
            <a:off x="6096000" y="2286000"/>
            <a:ext cx="2017860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36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Welcome</a:t>
            </a:r>
          </a:p>
        </p:txBody>
      </p:sp>
      <p:sp>
        <p:nvSpPr>
          <p:cNvPr id="17" name="Rechteck 16"/>
          <p:cNvSpPr/>
          <p:nvPr userDrawn="1"/>
        </p:nvSpPr>
        <p:spPr bwMode="gray">
          <a:xfrm>
            <a:off x="-3" y="6631784"/>
            <a:ext cx="12192003" cy="2262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8" name="Fußzeilenplatzhalter 4"/>
          <p:cNvSpPr txBox="1">
            <a:spLocks/>
          </p:cNvSpPr>
          <p:nvPr userDrawn="1"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VDMA </a:t>
            </a:r>
            <a:endParaRPr lang="en-GB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337CBF5-4AE4-4309-BAAF-06A7293FCCF4}" type="datetime1">
              <a:rPr lang="en-US" smtClean="0"/>
              <a:t>7/11/2025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6084000" y="3574800"/>
            <a:ext cx="4903200" cy="554400"/>
          </a:xfrm>
        </p:spPr>
        <p:txBody>
          <a:bodyPr/>
          <a:lstStyle>
            <a:lvl1pPr>
              <a:defRPr sz="20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20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platzhalt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41014264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Text and Title_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83301" y="1933575"/>
            <a:ext cx="48895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10692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9EB97A8-6EE8-4CB9-9B7F-39844533F80C}" type="datetime1">
              <a:rPr lang="en-US" smtClean="0"/>
              <a:t>7/11/2025</a:t>
            </a:fld>
            <a:endParaRPr lang="de-DE"/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  <p:sp>
        <p:nvSpPr>
          <p:cNvPr id="14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6084000" y="2714400"/>
            <a:ext cx="4899600" cy="34524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037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Text and Title_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83301" y="1933575"/>
            <a:ext cx="48895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49572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6DE1629-854D-4270-B90A-76D621C91F01}" type="datetime1">
              <a:rPr lang="en-US" smtClean="0"/>
              <a:t>7/11/2025</a:t>
            </a:fld>
            <a:endParaRPr lang="de-DE"/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  <p:sp>
        <p:nvSpPr>
          <p:cNvPr id="14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6084000" y="2714400"/>
            <a:ext cx="4899600" cy="34524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905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786150F-EA89-4A78-AA6C-441AD88AEE1B}" type="datetime1">
              <a:rPr lang="en-US" smtClean="0"/>
              <a:t>7/11/2025</a:t>
            </a:fld>
            <a:endParaRPr lang="de-DE"/>
          </a:p>
        </p:txBody>
      </p:sp>
      <p:sp>
        <p:nvSpPr>
          <p:cNvPr id="1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084000" y="1933200"/>
            <a:ext cx="4899600" cy="42336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765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 on th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54472" y="651947"/>
            <a:ext cx="5184000" cy="738664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854474" y="1933574"/>
            <a:ext cx="51840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228599" y="-1"/>
            <a:ext cx="4809600" cy="33156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8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228599" y="3315388"/>
            <a:ext cx="4809600" cy="33156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F0E6DE8-F5BC-47E9-9993-B195EC69CE17}" type="datetime1">
              <a:rPr lang="en-US" smtClean="0"/>
              <a:t>7/11/2025</a:t>
            </a:fld>
            <a:endParaRPr lang="de-DE"/>
          </a:p>
        </p:txBody>
      </p:sp>
      <p:sp>
        <p:nvSpPr>
          <p:cNvPr id="13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4" name="Textplatzhalt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1148931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on th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54472" y="651947"/>
            <a:ext cx="5184000" cy="738664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5854474" y="1933574"/>
            <a:ext cx="5184000" cy="4232275"/>
          </a:xfrm>
        </p:spPr>
        <p:txBody>
          <a:bodyPr wrap="square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228599" y="-1"/>
            <a:ext cx="4809600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0" name="Bildplatzhalter 14"/>
          <p:cNvSpPr>
            <a:spLocks noGrp="1"/>
          </p:cNvSpPr>
          <p:nvPr>
            <p:ph type="pic" sz="quarter" idx="14"/>
          </p:nvPr>
        </p:nvSpPr>
        <p:spPr>
          <a:xfrm>
            <a:off x="228599" y="2210293"/>
            <a:ext cx="4809600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1" name="Bildplatzhalter 14"/>
          <p:cNvSpPr>
            <a:spLocks noGrp="1"/>
          </p:cNvSpPr>
          <p:nvPr>
            <p:ph type="pic" sz="quarter" idx="15"/>
          </p:nvPr>
        </p:nvSpPr>
        <p:spPr>
          <a:xfrm>
            <a:off x="228599" y="4420588"/>
            <a:ext cx="4809600" cy="2210400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4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265B308-054C-4EB5-886D-91932AADD39A}" type="datetime1">
              <a:rPr lang="en-US" smtClean="0"/>
              <a:t>7/11/2025</a:t>
            </a:fld>
            <a:endParaRPr lang="de-DE"/>
          </a:p>
        </p:txBody>
      </p:sp>
      <p:sp>
        <p:nvSpPr>
          <p:cNvPr id="12" name="Fußzeilenplatzhalter 9"/>
          <p:cNvSpPr>
            <a:spLocks noGrp="1"/>
          </p:cNvSpPr>
          <p:nvPr>
            <p:ph type="ftr" sz="quarter" idx="10"/>
          </p:nvPr>
        </p:nvSpPr>
        <p:spPr>
          <a:xfrm>
            <a:off x="547200" y="6689021"/>
            <a:ext cx="3523649" cy="123111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6" name="Textplatzhalt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26648982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en-GB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3287713" y="1933574"/>
            <a:ext cx="6249987" cy="4232275"/>
          </a:xfrm>
        </p:spPr>
        <p:txBody>
          <a:bodyPr wrap="square"/>
          <a:lstStyle>
            <a:lvl1pPr>
              <a:spcBef>
                <a:spcPts val="800"/>
              </a:spcBef>
              <a:defRPr sz="2000"/>
            </a:lvl1pPr>
            <a:lvl2pPr>
              <a:spcBef>
                <a:spcPts val="800"/>
              </a:spcBef>
              <a:defRPr sz="1800"/>
            </a:lvl2pPr>
            <a:lvl3pPr marL="542925" indent="-180975">
              <a:spcBef>
                <a:spcPts val="400"/>
              </a:spcBef>
              <a:buFont typeface="Arial" panose="020B0604020202020204" pitchFamily="34" charset="0"/>
              <a:buChar char="‒"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7DE46FB-0281-4495-9FBA-4F819FE6D9C9}" type="datetime1">
              <a:rPr lang="en-US" smtClean="0"/>
              <a:t>7/11/2025</a:t>
            </a:fld>
            <a:endParaRPr lang="de-DE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384369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_wide_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en-GB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1439999" y="1933574"/>
            <a:ext cx="8107200" cy="4232275"/>
          </a:xfrm>
        </p:spPr>
        <p:txBody>
          <a:bodyPr wrap="square"/>
          <a:lstStyle>
            <a:lvl1pPr>
              <a:spcBef>
                <a:spcPts val="800"/>
              </a:spcBef>
              <a:defRPr sz="2000"/>
            </a:lvl1pPr>
            <a:lvl2pPr>
              <a:spcBef>
                <a:spcPts val="800"/>
              </a:spcBef>
              <a:defRPr sz="1800"/>
            </a:lvl2pPr>
            <a:lvl3pPr marL="542925" indent="-180975">
              <a:spcBef>
                <a:spcPts val="400"/>
              </a:spcBef>
              <a:buFont typeface="Arial" panose="020B0604020202020204" pitchFamily="34" charset="0"/>
              <a:buChar char="‒"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F24D0E5-A042-4F2A-88B6-1718CBA6D4BF}" type="datetime1">
              <a:rPr lang="en-US" smtClean="0"/>
              <a:t>7/11/2025</a:t>
            </a:fld>
            <a:endParaRPr lang="de-DE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9693562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2_Columns_without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en-GB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1440000" y="1933574"/>
            <a:ext cx="8105638" cy="4232275"/>
          </a:xfrm>
        </p:spPr>
        <p:txBody>
          <a:bodyPr wrap="square" numCol="2" spcCol="540000"/>
          <a:lstStyle>
            <a:lvl1pPr>
              <a:spcBef>
                <a:spcPts val="800"/>
              </a:spcBef>
              <a:defRPr/>
            </a:lvl1pPr>
            <a:lvl2pPr>
              <a:spcBef>
                <a:spcPts val="800"/>
              </a:spcBef>
              <a:defRPr sz="1800"/>
            </a:lvl2pPr>
            <a:lvl3pPr marL="542925" indent="-180975">
              <a:spcBef>
                <a:spcPts val="400"/>
              </a:spcBef>
              <a:buFont typeface="Arial" panose="020B0604020202020204" pitchFamily="34" charset="0"/>
              <a:buChar char="‒"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385FD64-22A6-4F25-A56E-4B8D416A2C0F}" type="datetime1">
              <a:rPr lang="en-US" smtClean="0"/>
              <a:t>7/11/2025</a:t>
            </a:fld>
            <a:endParaRPr lang="de-DE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7784410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without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en-GB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1573A58-1167-43C7-B138-595C742EF7E7}" type="datetime1">
              <a:rPr lang="en-US" smtClean="0"/>
              <a:t>7/11/2025</a:t>
            </a:fld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15"/>
          </p:nvPr>
        </p:nvSpPr>
        <p:spPr>
          <a:xfrm>
            <a:off x="1438275" y="1916113"/>
            <a:ext cx="9594850" cy="4249737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29389556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act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879200" y="6689021"/>
            <a:ext cx="543418" cy="123111"/>
          </a:xfrm>
        </p:spPr>
        <p:txBody>
          <a:bodyPr/>
          <a:lstStyle/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1458800" y="6689021"/>
            <a:ext cx="519373" cy="123111"/>
          </a:xfrm>
        </p:spPr>
        <p:txBody>
          <a:bodyPr/>
          <a:lstStyle/>
          <a:p>
            <a:fld id="{EA3C8963-7988-4440-A444-DF0C9028E7E8}" type="datetime1">
              <a:rPr lang="en-US" smtClean="0"/>
              <a:t>7/11/2025</a:t>
            </a:fld>
            <a:endParaRPr lang="de-DE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230400" y="0"/>
            <a:ext cx="4809600" cy="6631200"/>
          </a:xfrm>
          <a:solidFill>
            <a:srgbClr val="F2F2F2"/>
          </a:solidFill>
        </p:spPr>
        <p:txBody>
          <a:bodyPr/>
          <a:lstStyle/>
          <a:p>
            <a:endParaRPr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2304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  <a:endParaRPr lang="en-US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/>
          </p:nvPr>
        </p:nvSpPr>
        <p:spPr>
          <a:xfrm>
            <a:off x="6116400" y="24480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/>
          </p:nvPr>
        </p:nvSpPr>
        <p:spPr>
          <a:xfrm>
            <a:off x="7646400" y="24480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Textmasterformat bearbeiten</a:t>
            </a:r>
            <a:endParaRPr lang="en-US"/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2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4206801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Text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83301" y="1933575"/>
            <a:ext cx="48996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050D79C-7D08-4D82-A636-66CDE85FE8D5}" type="datetime1">
              <a:rPr lang="en-US" smtClean="0"/>
              <a:t>7/11/2025</a:t>
            </a:fld>
            <a:endParaRPr lang="de-DE"/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  <p:pic>
        <p:nvPicPr>
          <p:cNvPr id="14" name="Grafik 13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6084000" y="2714400"/>
            <a:ext cx="4899600" cy="34524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43028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act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2"/>
            <a:ext cx="4809600" cy="6631807"/>
          </a:xfrm>
          <a:solidFill>
            <a:srgbClr val="F2F2F2"/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6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B0E76F4-2324-43D3-B2C0-C60631ED11B1}" type="datetime1">
              <a:rPr lang="en-US" smtClean="0"/>
              <a:t>7/11/2025</a:t>
            </a:fld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8"/>
          </p:nvPr>
        </p:nvSpPr>
        <p:spPr>
          <a:xfrm>
            <a:off x="6433200" y="2473812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 b="1"/>
            </a:lvl1pPr>
            <a:lvl2pPr marL="180975" indent="0">
              <a:buFontTx/>
              <a:buNone/>
              <a:defRPr sz="1200" b="1"/>
            </a:lvl2pPr>
            <a:lvl3pPr marL="361950" indent="0">
              <a:buFontTx/>
              <a:buNone/>
              <a:defRPr sz="1200" b="1"/>
            </a:lvl3pPr>
            <a:lvl4pPr marL="542925" indent="0">
              <a:buFontTx/>
              <a:buNone/>
              <a:defRPr sz="1200" b="1"/>
            </a:lvl4pPr>
            <a:lvl5pPr marL="714375" indent="0">
              <a:buFontTx/>
              <a:buNone/>
              <a:defRPr sz="1200" b="1"/>
            </a:lvl5pPr>
          </a:lstStyle>
          <a:p>
            <a:pPr lvl="0"/>
            <a:r>
              <a:rPr lang="de-DE"/>
              <a:t>Textmasterformat bearbeiten</a:t>
            </a:r>
            <a:endParaRPr lang="en-US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17720137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acts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879200" y="6689021"/>
            <a:ext cx="543418" cy="123111"/>
          </a:xfrm>
        </p:spPr>
        <p:txBody>
          <a:bodyPr/>
          <a:lstStyle/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1458800" y="6689021"/>
            <a:ext cx="519373" cy="123111"/>
          </a:xfrm>
        </p:spPr>
        <p:txBody>
          <a:bodyPr/>
          <a:lstStyle/>
          <a:p>
            <a:fld id="{C417E746-FA88-452F-958C-290655A733E6}" type="datetime1">
              <a:rPr lang="en-US" smtClean="0"/>
              <a:t>7/11/2025</a:t>
            </a:fld>
            <a:endParaRPr lang="de-DE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230400" y="0"/>
            <a:ext cx="4809600" cy="6631200"/>
          </a:xfrm>
          <a:solidFill>
            <a:srgbClr val="F2F2F2"/>
          </a:solidFill>
        </p:spPr>
        <p:txBody>
          <a:bodyPr/>
          <a:lstStyle/>
          <a:p>
            <a:endParaRPr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2304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  <a:endParaRPr lang="en-US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/>
          </p:nvPr>
        </p:nvSpPr>
        <p:spPr>
          <a:xfrm>
            <a:off x="6116400" y="24480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6"/>
          </p:nvPr>
        </p:nvSpPr>
        <p:spPr>
          <a:xfrm>
            <a:off x="6116400" y="44676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/>
          </p:nvPr>
        </p:nvSpPr>
        <p:spPr>
          <a:xfrm>
            <a:off x="7646400" y="24480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Textmasterformat bearbeiten</a:t>
            </a:r>
            <a:endParaRPr lang="en-US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9"/>
          </p:nvPr>
        </p:nvSpPr>
        <p:spPr>
          <a:xfrm>
            <a:off x="7646400" y="44676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Textmasterformat bearbeiten</a:t>
            </a:r>
            <a:endParaRPr lang="en-US"/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2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42700330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Kontakte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>
          <a:xfrm>
            <a:off x="10879200" y="6689021"/>
            <a:ext cx="543418" cy="123111"/>
          </a:xfrm>
        </p:spPr>
        <p:txBody>
          <a:bodyPr/>
          <a:lstStyle/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2"/>
          </p:nvPr>
        </p:nvSpPr>
        <p:spPr>
          <a:xfrm>
            <a:off x="11458800" y="6689021"/>
            <a:ext cx="519373" cy="123111"/>
          </a:xfrm>
        </p:spPr>
        <p:txBody>
          <a:bodyPr/>
          <a:lstStyle/>
          <a:p>
            <a:fld id="{7292F9CE-1ABB-4009-A538-409750259135}" type="datetime1">
              <a:rPr lang="en-US" smtClean="0"/>
              <a:t>7/11/2025</a:t>
            </a:fld>
            <a:endParaRPr lang="de-DE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230400" y="0"/>
            <a:ext cx="4809600" cy="6631200"/>
          </a:xfrm>
          <a:solidFill>
            <a:srgbClr val="F2F2F2"/>
          </a:solidFill>
        </p:spPr>
        <p:txBody>
          <a:bodyPr/>
          <a:lstStyle/>
          <a:p>
            <a:endParaRPr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>
          <a:xfrm>
            <a:off x="2304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/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  <a:endParaRPr lang="en-US"/>
          </a:p>
        </p:txBody>
      </p:sp>
      <p:sp>
        <p:nvSpPr>
          <p:cNvPr id="11" name="Bildplatzhalter 10"/>
          <p:cNvSpPr>
            <a:spLocks noGrp="1"/>
          </p:cNvSpPr>
          <p:nvPr>
            <p:ph type="pic" sz="quarter" idx="15"/>
          </p:nvPr>
        </p:nvSpPr>
        <p:spPr>
          <a:xfrm>
            <a:off x="6116400" y="13536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3" name="Bildplatzhalter 12"/>
          <p:cNvSpPr>
            <a:spLocks noGrp="1"/>
          </p:cNvSpPr>
          <p:nvPr>
            <p:ph type="pic" sz="quarter" idx="16"/>
          </p:nvPr>
        </p:nvSpPr>
        <p:spPr>
          <a:xfrm>
            <a:off x="6116400" y="30204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7"/>
          </p:nvPr>
        </p:nvSpPr>
        <p:spPr>
          <a:xfrm>
            <a:off x="6116400" y="4687200"/>
            <a:ext cx="1130400" cy="1440000"/>
          </a:xfrm>
          <a:solidFill>
            <a:srgbClr val="F2F2F2"/>
          </a:solidFill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8"/>
          </p:nvPr>
        </p:nvSpPr>
        <p:spPr>
          <a:xfrm>
            <a:off x="7646400" y="13536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Textmasterformat bearbeiten</a:t>
            </a:r>
            <a:endParaRPr lang="en-US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9"/>
          </p:nvPr>
        </p:nvSpPr>
        <p:spPr>
          <a:xfrm>
            <a:off x="7646400" y="30204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Textmasterformat bearbeiten</a:t>
            </a:r>
            <a:endParaRPr lang="en-US"/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20"/>
          </p:nvPr>
        </p:nvSpPr>
        <p:spPr>
          <a:xfrm>
            <a:off x="7646400" y="46872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1200"/>
            </a:lvl1pPr>
          </a:lstStyle>
          <a:p>
            <a:pPr lvl="0"/>
            <a:r>
              <a:rPr lang="de-DE"/>
              <a:t>Textmasterformat bearbeiten</a:t>
            </a:r>
            <a:endParaRPr lang="en-US"/>
          </a:p>
        </p:txBody>
      </p:sp>
      <p:sp>
        <p:nvSpPr>
          <p:cNvPr id="23" name="Textplatzhalter 21"/>
          <p:cNvSpPr>
            <a:spLocks noGrp="1"/>
          </p:cNvSpPr>
          <p:nvPr>
            <p:ph type="body" sz="quarter" idx="22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3464374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acts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2"/>
            <a:ext cx="4809600" cy="6631807"/>
          </a:xfrm>
          <a:solidFill>
            <a:srgbClr val="F2F2F2"/>
          </a:solidFill>
        </p:spPr>
        <p:txBody>
          <a:bodyPr/>
          <a:lstStyle/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6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8A6F2F-1132-47DE-B8C8-18EAF098E169}" type="datetime1">
              <a:rPr lang="en-US" smtClean="0"/>
              <a:t>7/11/2025</a:t>
            </a:fld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8"/>
          </p:nvPr>
        </p:nvSpPr>
        <p:spPr>
          <a:xfrm>
            <a:off x="6433200" y="13536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  <a:endParaRPr lang="en-US"/>
          </a:p>
        </p:txBody>
      </p:sp>
      <p:sp>
        <p:nvSpPr>
          <p:cNvPr id="21" name="Textplatzhalter 3"/>
          <p:cNvSpPr>
            <a:spLocks noGrp="1"/>
          </p:cNvSpPr>
          <p:nvPr>
            <p:ph type="body" sz="quarter" idx="19"/>
          </p:nvPr>
        </p:nvSpPr>
        <p:spPr>
          <a:xfrm>
            <a:off x="6433200" y="30024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  <a:endParaRPr lang="en-US"/>
          </a:p>
        </p:txBody>
      </p:sp>
      <p:sp>
        <p:nvSpPr>
          <p:cNvPr id="22" name="Textplatzhalter 3"/>
          <p:cNvSpPr>
            <a:spLocks noGrp="1"/>
          </p:cNvSpPr>
          <p:nvPr>
            <p:ph type="body" sz="quarter" idx="20"/>
          </p:nvPr>
        </p:nvSpPr>
        <p:spPr>
          <a:xfrm>
            <a:off x="6433200" y="4687200"/>
            <a:ext cx="3394800" cy="129240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1200"/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de-DE"/>
              <a:t>Textmasterformat bearbeiten</a:t>
            </a:r>
            <a:endParaRPr lang="en-US"/>
          </a:p>
        </p:txBody>
      </p:sp>
      <p:sp>
        <p:nvSpPr>
          <p:cNvPr id="12" name="Textplatzhalter 21"/>
          <p:cNvSpPr>
            <a:spLocks noGrp="1"/>
          </p:cNvSpPr>
          <p:nvPr>
            <p:ph type="body" sz="quarter" idx="21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23443108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_yo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 userDrawn="1"/>
        </p:nvSpPr>
        <p:spPr bwMode="gray">
          <a:xfrm>
            <a:off x="-3" y="6631784"/>
            <a:ext cx="12192003" cy="2262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4" name="Bildplatzhalter 14"/>
          <p:cNvSpPr>
            <a:spLocks noGrp="1"/>
          </p:cNvSpPr>
          <p:nvPr>
            <p:ph type="pic" sz="quarter" idx="12"/>
          </p:nvPr>
        </p:nvSpPr>
        <p:spPr bwMode="gray">
          <a:xfrm>
            <a:off x="228600" y="-1"/>
            <a:ext cx="4809600" cy="6630989"/>
          </a:xfrm>
          <a:solidFill>
            <a:srgbClr val="F2F2F2"/>
          </a:solidFill>
        </p:spPr>
        <p:txBody>
          <a:bodyPr>
            <a:noAutofit/>
          </a:bodyPr>
          <a:lstStyle>
            <a:lvl1pPr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B893E2E-FAB3-4826-A431-0D5DEE6B86C2}" type="datetime1">
              <a:rPr lang="en-US" smtClean="0"/>
              <a:t>7/11/2025</a:t>
            </a:fld>
            <a:endParaRPr lang="de-DE"/>
          </a:p>
        </p:txBody>
      </p:sp>
      <p:sp>
        <p:nvSpPr>
          <p:cNvPr id="18" name="Fußzeilenplatzhalter 4"/>
          <p:cNvSpPr txBox="1">
            <a:spLocks/>
          </p:cNvSpPr>
          <p:nvPr userDrawn="1"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VDMA </a:t>
            </a:r>
            <a:endParaRPr lang="en-GB"/>
          </a:p>
        </p:txBody>
      </p:sp>
      <p:sp>
        <p:nvSpPr>
          <p:cNvPr id="19" name="Textfeld 10"/>
          <p:cNvSpPr txBox="1"/>
          <p:nvPr userDrawn="1"/>
        </p:nvSpPr>
        <p:spPr bwMode="gray">
          <a:xfrm>
            <a:off x="6375401" y="2846745"/>
            <a:ext cx="2561599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000" b="1" kern="1200" err="1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Thank</a:t>
            </a:r>
            <a:r>
              <a:rPr lang="de-DE" sz="4000" b="1" kern="1200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sz="4000" b="1" kern="1200" err="1">
                <a:solidFill>
                  <a:schemeClr val="accent4"/>
                </a:solidFill>
                <a:latin typeface="+mj-lt"/>
                <a:ea typeface="+mj-ea"/>
                <a:cs typeface="+mj-cs"/>
              </a:rPr>
              <a:t>you</a:t>
            </a:r>
            <a:endParaRPr lang="de-DE" sz="4000" b="1" kern="1200">
              <a:solidFill>
                <a:schemeClr val="accent4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Textfeld 3"/>
          <p:cNvSpPr txBox="1"/>
          <p:nvPr userDrawn="1"/>
        </p:nvSpPr>
        <p:spPr bwMode="gray">
          <a:xfrm>
            <a:off x="6096000" y="2502183"/>
            <a:ext cx="2561599" cy="61555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4000" b="1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Thank</a:t>
            </a:r>
            <a:r>
              <a:rPr lang="de-DE" sz="4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de-DE" sz="4000" b="1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you</a:t>
            </a:r>
            <a:endParaRPr lang="de-DE" sz="4000" b="1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1" name="Textfeld 1"/>
          <p:cNvSpPr txBox="1"/>
          <p:nvPr userDrawn="1"/>
        </p:nvSpPr>
        <p:spPr>
          <a:xfrm>
            <a:off x="6096000" y="3535464"/>
            <a:ext cx="2798843" cy="43088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b="0" err="1">
                <a:solidFill>
                  <a:srgbClr val="FFFFFF"/>
                </a:solidFill>
              </a:rPr>
              <a:t>for</a:t>
            </a:r>
            <a:r>
              <a:rPr lang="de-DE" sz="2800" b="0">
                <a:solidFill>
                  <a:srgbClr val="FFFFFF"/>
                </a:solidFill>
              </a:rPr>
              <a:t> </a:t>
            </a:r>
            <a:r>
              <a:rPr lang="de-DE" sz="2800" b="0" err="1">
                <a:solidFill>
                  <a:srgbClr val="FFFFFF"/>
                </a:solidFill>
              </a:rPr>
              <a:t>your</a:t>
            </a:r>
            <a:r>
              <a:rPr lang="de-DE" sz="2800" b="0">
                <a:solidFill>
                  <a:srgbClr val="FFFFFF"/>
                </a:solidFill>
              </a:rPr>
              <a:t> </a:t>
            </a:r>
            <a:r>
              <a:rPr lang="de-DE" sz="2800" b="0" err="1">
                <a:solidFill>
                  <a:srgbClr val="FFFFFF"/>
                </a:solidFill>
              </a:rPr>
              <a:t>attention</a:t>
            </a:r>
            <a:r>
              <a:rPr lang="de-DE" sz="2800" b="0">
                <a:solidFill>
                  <a:srgbClr val="FFFFFF"/>
                </a:solidFill>
              </a:rPr>
              <a:t>!</a:t>
            </a: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</p:spTree>
    <p:extLst>
      <p:ext uri="{BB962C8B-B14F-4D97-AF65-F5344CB8AC3E}">
        <p14:creationId xmlns:p14="http://schemas.microsoft.com/office/powerpoint/2010/main" val="18067235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Text and Title_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83301" y="1933575"/>
            <a:ext cx="48895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10692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465DC80-6A19-4703-8F2D-62C093442AA7}" type="datetime1">
              <a:rPr lang="en-US" smtClean="0"/>
              <a:t>7/11/2025</a:t>
            </a:fld>
            <a:endParaRPr lang="de-DE"/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  <p:pic>
        <p:nvPicPr>
          <p:cNvPr id="14" name="Grafik 13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  <p:sp>
        <p:nvSpPr>
          <p:cNvPr id="16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6084000" y="2714400"/>
            <a:ext cx="4899600" cy="34524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38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, Text and Title_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83301" y="1933575"/>
            <a:ext cx="4889500" cy="615553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49572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E3A5F22-DEF5-4060-B7A8-879C4E739BF8}" type="datetime1">
              <a:rPr lang="en-US" smtClean="0"/>
              <a:t>7/11/2025</a:t>
            </a:fld>
            <a:endParaRPr lang="de-DE"/>
          </a:p>
        </p:txBody>
      </p:sp>
      <p:sp>
        <p:nvSpPr>
          <p:cNvPr id="13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  <p:pic>
        <p:nvPicPr>
          <p:cNvPr id="14" name="Grafik 13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  <p:sp>
        <p:nvSpPr>
          <p:cNvPr id="16" name="Textplatzhalter 4"/>
          <p:cNvSpPr>
            <a:spLocks noGrp="1"/>
          </p:cNvSpPr>
          <p:nvPr>
            <p:ph type="body" sz="quarter" idx="15"/>
          </p:nvPr>
        </p:nvSpPr>
        <p:spPr>
          <a:xfrm>
            <a:off x="6084000" y="2714400"/>
            <a:ext cx="4899600" cy="34524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15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/>
          <p:cNvSpPr>
            <a:spLocks noGrp="1"/>
          </p:cNvSpPr>
          <p:nvPr>
            <p:ph type="pic" sz="quarter" idx="12"/>
          </p:nvPr>
        </p:nvSpPr>
        <p:spPr>
          <a:xfrm>
            <a:off x="228600" y="-1"/>
            <a:ext cx="4809600" cy="6630989"/>
          </a:xfrm>
          <a:solidFill>
            <a:srgbClr val="F2F2F2"/>
          </a:solidFill>
        </p:spPr>
        <p:txBody>
          <a:bodyPr vert="horz">
            <a:noAutofit/>
          </a:bodyPr>
          <a:lstStyle>
            <a:lvl1pPr algn="l">
              <a:defRPr b="0"/>
            </a:lvl1pPr>
          </a:lstStyle>
          <a:p>
            <a:r>
              <a:rPr lang="de-DE"/>
              <a:t>Bild durch Klicken auf Symbol hinzufügen</a:t>
            </a:r>
            <a:endParaRPr lang="en-GB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de-DE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228600" y="2440800"/>
            <a:ext cx="4809600" cy="784800"/>
          </a:xfrm>
          <a:solidFill>
            <a:schemeClr val="bg1"/>
          </a:solidFill>
        </p:spPr>
        <p:txBody>
          <a:bodyPr lIns="468000" tIns="72000" rIns="144000" bIns="72000" anchor="ctr" anchorCtr="0">
            <a:noAutofit/>
          </a:bodyPr>
          <a:lstStyle>
            <a:lvl1pPr>
              <a:defRPr sz="22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467C3CB-BD27-43A8-BD6D-3CFAED0E5FFF}" type="datetime1">
              <a:rPr lang="en-US" smtClean="0"/>
              <a:t>7/11/2025</a:t>
            </a:fld>
            <a:endParaRPr lang="de-DE"/>
          </a:p>
        </p:txBody>
      </p:sp>
      <p:sp>
        <p:nvSpPr>
          <p:cNvPr id="12" name="Textplatzhalt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  <p:pic>
        <p:nvPicPr>
          <p:cNvPr id="13" name="Grafik 12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  <p:sp>
        <p:nvSpPr>
          <p:cNvPr id="1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6084000" y="1933200"/>
            <a:ext cx="4899600" cy="4233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7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en-GB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3287713" y="1933574"/>
            <a:ext cx="6249987" cy="4232275"/>
          </a:xfrm>
        </p:spPr>
        <p:txBody>
          <a:bodyPr wrap="square"/>
          <a:lstStyle>
            <a:lvl1pPr>
              <a:spcBef>
                <a:spcPts val="800"/>
              </a:spcBef>
              <a:defRPr/>
            </a:lvl1pPr>
            <a:lvl2pPr>
              <a:spcBef>
                <a:spcPts val="800"/>
              </a:spcBef>
              <a:defRPr sz="1800"/>
            </a:lvl2pPr>
            <a:lvl3pPr marL="542925" indent="-180975">
              <a:spcBef>
                <a:spcPts val="400"/>
              </a:spcBef>
              <a:buFont typeface="Arial" panose="020B0604020202020204" pitchFamily="34" charset="0"/>
              <a:buChar char="‒"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F8CEC01-8EE3-4F57-904C-2AE008495B87}" type="datetime1">
              <a:rPr lang="en-US" smtClean="0"/>
              <a:t>7/11/2025</a:t>
            </a:fld>
            <a:endParaRPr lang="de-DE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  <p:pic>
        <p:nvPicPr>
          <p:cNvPr id="10" name="Grafik 9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6127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_w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| </a:t>
            </a:r>
            <a:r>
              <a:rPr lang="de-DE" err="1"/>
              <a:t>Author</a:t>
            </a:r>
            <a:endParaRPr lang="en-GB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/>
          </p:nvPr>
        </p:nvSpPr>
        <p:spPr>
          <a:xfrm>
            <a:off x="1440000" y="1933574"/>
            <a:ext cx="8105638" cy="4232275"/>
          </a:xfrm>
        </p:spPr>
        <p:txBody>
          <a:bodyPr wrap="square"/>
          <a:lstStyle>
            <a:lvl1pPr>
              <a:spcBef>
                <a:spcPts val="800"/>
              </a:spcBef>
              <a:defRPr/>
            </a:lvl1pPr>
            <a:lvl2pPr>
              <a:spcBef>
                <a:spcPts val="800"/>
              </a:spcBef>
              <a:defRPr sz="1800"/>
            </a:lvl2pPr>
            <a:lvl3pPr marL="542925" indent="-180975">
              <a:spcBef>
                <a:spcPts val="400"/>
              </a:spcBef>
              <a:buFont typeface="Arial" panose="020B0604020202020204" pitchFamily="34" charset="0"/>
              <a:buChar char="‒"/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559647F-35EC-4B00-8B26-6CB3394B9477}" type="datetime1">
              <a:rPr lang="en-US" smtClean="0"/>
              <a:t>7/11/2025</a:t>
            </a:fld>
            <a:endParaRPr lang="de-DE"/>
          </a:p>
        </p:txBody>
      </p:sp>
      <p:sp>
        <p:nvSpPr>
          <p:cNvPr id="11" name="Textplatzhalter 21"/>
          <p:cNvSpPr>
            <a:spLocks noGrp="1"/>
          </p:cNvSpPr>
          <p:nvPr>
            <p:ph type="body" sz="quarter" idx="13" hasCustomPrompt="1"/>
          </p:nvPr>
        </p:nvSpPr>
        <p:spPr>
          <a:xfrm>
            <a:off x="50400" y="4863693"/>
            <a:ext cx="123111" cy="1598194"/>
          </a:xfrm>
        </p:spPr>
        <p:txBody>
          <a:bodyPr vert="vert270" wrap="none" anchor="b" anchorCtr="0">
            <a:spAutoFit/>
          </a:bodyPr>
          <a:lstStyle>
            <a:lvl1pPr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FFFFFF"/>
                </a:solidFill>
              </a:defRPr>
            </a:lvl1pPr>
            <a:lvl2pPr marL="180975" indent="0">
              <a:buFontTx/>
              <a:buNone/>
              <a:defRPr/>
            </a:lvl2pPr>
            <a:lvl3pPr marL="361950" indent="0">
              <a:buFontTx/>
              <a:buNone/>
              <a:defRPr/>
            </a:lvl3pPr>
            <a:lvl4pPr marL="542925" indent="0">
              <a:buFontTx/>
              <a:buNone/>
              <a:defRPr/>
            </a:lvl4pPr>
            <a:lvl5pPr marL="714375" indent="0">
              <a:buFontTx/>
              <a:buNone/>
              <a:defRPr/>
            </a:lvl5pPr>
          </a:lstStyle>
          <a:p>
            <a:pPr lvl="0"/>
            <a:r>
              <a:rPr lang="en-US"/>
              <a:t>Click to add Slide Remark / Source</a:t>
            </a:r>
          </a:p>
        </p:txBody>
      </p:sp>
      <p:pic>
        <p:nvPicPr>
          <p:cNvPr id="10" name="Grafik 9" descr="VDMA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478547" y="370800"/>
            <a:ext cx="1512916" cy="97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6032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4.xml"/><Relationship Id="rId21" Type="http://schemas.openxmlformats.org/officeDocument/2006/relationships/slideLayout" Target="../slideLayouts/slideLayout42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slideLayout" Target="../slideLayouts/slideLayout41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23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Relationship Id="rId22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/>
        </p:nvSpPr>
        <p:spPr bwMode="gray">
          <a:xfrm>
            <a:off x="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gray">
          <a:xfrm>
            <a:off x="825500" y="651947"/>
            <a:ext cx="8712200" cy="73866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16" name="Rechteck 15"/>
          <p:cNvSpPr/>
          <p:nvPr/>
        </p:nvSpPr>
        <p:spPr bwMode="gray">
          <a:xfrm>
            <a:off x="-3" y="6631784"/>
            <a:ext cx="12192003" cy="2262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gray">
          <a:xfrm>
            <a:off x="2388399" y="1924050"/>
            <a:ext cx="8644725" cy="424179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547200" y="6689021"/>
            <a:ext cx="3523649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8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5F9886B-A5E6-4B60-BB9D-D073E926C6EF}" type="datetime1">
              <a:rPr lang="en-US" smtClean="0"/>
              <a:t>7/11/2025</a:t>
            </a:fld>
            <a:endParaRPr lang="de-DE"/>
          </a:p>
        </p:txBody>
      </p:sp>
      <p:sp>
        <p:nvSpPr>
          <p:cNvPr id="13" name="Fußzeilenplatzhalter 4"/>
          <p:cNvSpPr txBox="1">
            <a:spLocks/>
          </p:cNvSpPr>
          <p:nvPr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VDMA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4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92" r:id="rId2"/>
    <p:sldLayoutId id="2147483693" r:id="rId3"/>
    <p:sldLayoutId id="2147483650" r:id="rId4"/>
    <p:sldLayoutId id="2147483699" r:id="rId5"/>
    <p:sldLayoutId id="2147483700" r:id="rId6"/>
    <p:sldLayoutId id="2147483654" r:id="rId7"/>
    <p:sldLayoutId id="2147483651" r:id="rId8"/>
    <p:sldLayoutId id="2147483687" r:id="rId9"/>
    <p:sldLayoutId id="2147483719" r:id="rId10"/>
    <p:sldLayoutId id="2147483701" r:id="rId11"/>
    <p:sldLayoutId id="2147483703" r:id="rId12"/>
    <p:sldLayoutId id="2147483684" r:id="rId13"/>
    <p:sldLayoutId id="2147483685" r:id="rId14"/>
    <p:sldLayoutId id="2147483686" r:id="rId15"/>
    <p:sldLayoutId id="2147483724" r:id="rId16"/>
    <p:sldLayoutId id="2147483697" r:id="rId17"/>
    <p:sldLayoutId id="2147483723" r:id="rId18"/>
    <p:sldLayoutId id="2147483722" r:id="rId19"/>
    <p:sldLayoutId id="2147483698" r:id="rId20"/>
    <p:sldLayoutId id="2147483694" r:id="rId2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600"/>
        </a:lnSpc>
        <a:spcBef>
          <a:spcPts val="800"/>
        </a:spcBef>
        <a:buFontTx/>
        <a:buNone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Font typeface="Arial" panose="020B0604020202020204" pitchFamily="34" charset="0"/>
        <a:buChar char="»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542925" indent="-180975" algn="l" defTabSz="914400" rtl="0" eaLnBrk="1" latinLnBrk="0" hangingPunct="1">
        <a:lnSpc>
          <a:spcPct val="100000"/>
        </a:lnSpc>
        <a:spcBef>
          <a:spcPts val="200"/>
        </a:spcBef>
        <a:buClr>
          <a:schemeClr val="tx1"/>
        </a:buClr>
        <a:buFont typeface="Arial" panose="020B0604020202020204" pitchFamily="34" charset="0"/>
        <a:buChar char="‒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714375" indent="-171450" algn="l" defTabSz="914400" rtl="0" eaLnBrk="1" latinLnBrk="0" hangingPunct="1">
        <a:lnSpc>
          <a:spcPct val="100000"/>
        </a:lnSpc>
        <a:spcBef>
          <a:spcPts val="200"/>
        </a:spcBef>
        <a:buClr>
          <a:schemeClr val="bg1"/>
        </a:buClr>
        <a:buFont typeface="Arial" panose="020B0604020202020204" pitchFamily="34" charset="0"/>
        <a:buChar char="‒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895350" indent="-180975" algn="l" defTabSz="914400" rtl="0" eaLnBrk="1" latinLnBrk="0" hangingPunct="1">
        <a:lnSpc>
          <a:spcPct val="100000"/>
        </a:lnSpc>
        <a:spcBef>
          <a:spcPts val="200"/>
        </a:spcBef>
        <a:buClr>
          <a:schemeClr val="bg1"/>
        </a:buClr>
        <a:buFont typeface="Arial" panose="020B0604020202020204" pitchFamily="34" charset="0"/>
        <a:buChar char="»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eck 16"/>
          <p:cNvSpPr/>
          <p:nvPr/>
        </p:nvSpPr>
        <p:spPr bwMode="gray">
          <a:xfrm>
            <a:off x="0" y="0"/>
            <a:ext cx="2286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gray">
          <a:xfrm>
            <a:off x="825500" y="651947"/>
            <a:ext cx="8712200" cy="738664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de-DE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gray">
          <a:xfrm>
            <a:off x="2388400" y="1924050"/>
            <a:ext cx="8432000" cy="424179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16" name="Rechteck 15"/>
          <p:cNvSpPr/>
          <p:nvPr/>
        </p:nvSpPr>
        <p:spPr bwMode="gray">
          <a:xfrm>
            <a:off x="-3" y="6631784"/>
            <a:ext cx="12192003" cy="2262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 bwMode="gray">
          <a:xfrm>
            <a:off x="10878057" y="6689021"/>
            <a:ext cx="543418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‹Nr.›</a:t>
            </a:fld>
            <a:r>
              <a:rPr lang="de-DE"/>
              <a:t> |</a:t>
            </a:r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519373" cy="123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>
              <a:defRPr lang="de-DE" sz="800" b="1" kern="120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FE0C77A-0A24-4525-B325-606FF6BBD07D}" type="datetime1">
              <a:rPr lang="en-US" smtClean="0"/>
              <a:t>7/11/2025</a:t>
            </a:fld>
            <a:endParaRPr lang="de-DE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 bwMode="gray">
          <a:xfrm>
            <a:off x="547200" y="6689021"/>
            <a:ext cx="3523649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800" b="1">
                <a:solidFill>
                  <a:srgbClr val="FFFFFF"/>
                </a:solidFill>
              </a:defRPr>
            </a:lvl1pPr>
          </a:lstStyle>
          <a:p>
            <a:r>
              <a:rPr lang="de-DE"/>
              <a:t>| </a:t>
            </a:r>
            <a:r>
              <a:rPr lang="de-DE" err="1"/>
              <a:t>Author</a:t>
            </a:r>
            <a:endParaRPr lang="en-GB"/>
          </a:p>
        </p:txBody>
      </p:sp>
      <p:sp>
        <p:nvSpPr>
          <p:cNvPr id="14" name="Fußzeilenplatzhalter 4"/>
          <p:cNvSpPr txBox="1">
            <a:spLocks/>
          </p:cNvSpPr>
          <p:nvPr/>
        </p:nvSpPr>
        <p:spPr bwMode="gray">
          <a:xfrm>
            <a:off x="222245" y="6689021"/>
            <a:ext cx="330219" cy="123111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/>
              <a:t>VDMA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704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714" r:id="rId2"/>
    <p:sldLayoutId id="2147483716" r:id="rId3"/>
    <p:sldLayoutId id="2147483657" r:id="rId4"/>
    <p:sldLayoutId id="2147483658" r:id="rId5"/>
    <p:sldLayoutId id="2147483659" r:id="rId6"/>
    <p:sldLayoutId id="2147483660" r:id="rId7"/>
    <p:sldLayoutId id="2147483709" r:id="rId8"/>
    <p:sldLayoutId id="2147483710" r:id="rId9"/>
    <p:sldLayoutId id="2147483711" r:id="rId10"/>
    <p:sldLayoutId id="2147483712" r:id="rId11"/>
    <p:sldLayoutId id="2147483661" r:id="rId12"/>
    <p:sldLayoutId id="2147483662" r:id="rId13"/>
    <p:sldLayoutId id="2147483683" r:id="rId14"/>
    <p:sldLayoutId id="2147483690" r:id="rId15"/>
    <p:sldLayoutId id="2147483721" r:id="rId16"/>
    <p:sldLayoutId id="2147483728" r:id="rId17"/>
    <p:sldLayoutId id="2147483725" r:id="rId18"/>
    <p:sldLayoutId id="2147483705" r:id="rId19"/>
    <p:sldLayoutId id="2147483726" r:id="rId20"/>
    <p:sldLayoutId id="2147483727" r:id="rId21"/>
    <p:sldLayoutId id="2147483708" r:id="rId22"/>
    <p:sldLayoutId id="2147483718" r:id="rId2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600"/>
        </a:lnSpc>
        <a:spcBef>
          <a:spcPts val="800"/>
        </a:spcBef>
        <a:buFontTx/>
        <a:buNone/>
        <a:defRPr sz="20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Font typeface="Arial" panose="020B0604020202020204" pitchFamily="34" charset="0"/>
        <a:buChar char="»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542925" indent="-180975" algn="l" defTabSz="914400" rtl="0" eaLnBrk="1" latinLnBrk="0" hangingPunct="1">
        <a:lnSpc>
          <a:spcPct val="100000"/>
        </a:lnSpc>
        <a:spcBef>
          <a:spcPts val="200"/>
        </a:spcBef>
        <a:buClr>
          <a:schemeClr val="tx1"/>
        </a:buClr>
        <a:buFont typeface="Arial" panose="020B0604020202020204" pitchFamily="34" charset="0"/>
        <a:buChar char="‒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714375" indent="-171450" algn="l" defTabSz="914400" rtl="0" eaLnBrk="1" latinLnBrk="0" hangingPunct="1">
        <a:lnSpc>
          <a:spcPct val="100000"/>
        </a:lnSpc>
        <a:spcBef>
          <a:spcPts val="200"/>
        </a:spcBef>
        <a:buClr>
          <a:schemeClr val="bg1"/>
        </a:buClr>
        <a:buFont typeface="Arial" panose="020B0604020202020204" pitchFamily="34" charset="0"/>
        <a:buChar char="‒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895350" indent="-180975" algn="l" defTabSz="914400" rtl="0" eaLnBrk="1" latinLnBrk="0" hangingPunct="1">
        <a:lnSpc>
          <a:spcPct val="100000"/>
        </a:lnSpc>
        <a:spcBef>
          <a:spcPts val="200"/>
        </a:spcBef>
        <a:buClr>
          <a:schemeClr val="bg1"/>
        </a:buClr>
        <a:buFont typeface="Arial" panose="020B0604020202020204" pitchFamily="34" charset="0"/>
        <a:buChar char="»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1A8AC7-8BD6-1FE0-3EA4-0ADD43103A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3F408C32-6038-80D1-7FC5-8760766C5A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921999" y="2401200"/>
            <a:ext cx="5754889" cy="1108800"/>
          </a:xfrm>
        </p:spPr>
        <p:txBody>
          <a:bodyPr/>
          <a:lstStyle/>
          <a:p>
            <a:r>
              <a:rPr lang="de-DE" sz="28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Redaktionelle Sitzung</a:t>
            </a:r>
            <a:br>
              <a:rPr lang="de-DE" sz="2800" b="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</a:br>
            <a:r>
              <a:rPr lang="de-DE" sz="2400" b="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Regulative Anforderungen an Wasserstoff-Anlagen und Systeme in Deutschland und Europa - VDMA Einheitsblatt 69243- Teil 1 (EN/DE)</a:t>
            </a:r>
            <a:endParaRPr lang="en-GB" sz="2400" b="0" i="1" dirty="0">
              <a:latin typeface="Arial" panose="020B0604020202020204" pitchFamily="34" charset="0"/>
            </a:endParaRPr>
          </a:p>
          <a:p>
            <a:endParaRPr lang="en-GB" sz="2800" b="0" i="1" dirty="0">
              <a:latin typeface="Arial" panose="020B0604020202020204" pitchFamily="34" charset="0"/>
            </a:endParaRPr>
          </a:p>
          <a:p>
            <a:endParaRPr lang="en-GB" sz="2800" b="0" i="1" dirty="0">
              <a:latin typeface="Arial" panose="020B0604020202020204" pitchFamily="34" charset="0"/>
            </a:endParaRPr>
          </a:p>
          <a:p>
            <a:r>
              <a:rPr lang="en-GB" sz="2800" b="0" i="1" dirty="0">
                <a:latin typeface="Arial" panose="020B0604020202020204" pitchFamily="34" charset="0"/>
              </a:rPr>
              <a:t>2025-09-19, VDMA, </a:t>
            </a:r>
            <a:br>
              <a:rPr lang="en-GB" sz="2800" b="0" i="1" dirty="0">
                <a:latin typeface="Arial" panose="020B0604020202020204" pitchFamily="34" charset="0"/>
              </a:rPr>
            </a:br>
            <a:r>
              <a:rPr lang="en-GB" sz="2800" b="0" i="1" dirty="0">
                <a:latin typeface="Arial" panose="020B0604020202020204" pitchFamily="34" charset="0"/>
              </a:rPr>
              <a:t>hybrid / Frankfurt</a:t>
            </a:r>
            <a:endParaRPr lang="en-US" sz="4800" b="0" i="1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2C54A20-92FB-828F-3FD5-0B1412DA68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|  </a:t>
            </a:r>
            <a:endParaRPr lang="en-GB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AA5A428-0F4E-95C3-C281-7E3AE33E938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Bildplatzhalter 8">
            <a:extLst>
              <a:ext uri="{FF2B5EF4-FFF2-40B4-BE49-F238E27FC236}">
                <a16:creationId xmlns:a16="http://schemas.microsoft.com/office/drawing/2014/main" id="{7077DCA1-68A8-2F9F-CA94-C1A4EE35183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290" r="21290"/>
          <a:stretch/>
        </p:blipFill>
        <p:spPr bwMode="gray">
          <a:xfrm>
            <a:off x="229425" y="0"/>
            <a:ext cx="4810125" cy="663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838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369F4C-87E2-5884-2123-C01B2D4A71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910C5-28B1-CCC5-464F-C73788020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Agenda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B00CF7E-32C2-A167-0E02-932B72DA34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20200" y="6689021"/>
            <a:ext cx="3523649" cy="123111"/>
          </a:xfrm>
        </p:spPr>
        <p:txBody>
          <a:bodyPr/>
          <a:lstStyle/>
          <a:p>
            <a:r>
              <a:rPr lang="de-DE" dirty="0"/>
              <a:t> </a:t>
            </a:r>
            <a:endParaRPr lang="en-GB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18A4D04-220C-7EB8-213F-CA8A5D888D2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61622" y="1465585"/>
            <a:ext cx="10294802" cy="4232275"/>
          </a:xfrm>
        </p:spPr>
        <p:txBody>
          <a:bodyPr numCol="1"/>
          <a:lstStyle/>
          <a:p>
            <a:pPr algn="l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tabLst>
                <a:tab pos="540385" algn="l"/>
              </a:tabLst>
            </a:pPr>
            <a:r>
              <a:rPr lang="en-US" dirty="0"/>
              <a:t>09:30</a:t>
            </a:r>
            <a:r>
              <a:rPr lang="en-US" spc="275" dirty="0"/>
              <a:t> 	</a:t>
            </a:r>
            <a:r>
              <a:rPr lang="en-US" dirty="0"/>
              <a:t>Registrierung und Networking-</a:t>
            </a:r>
            <a:r>
              <a:rPr lang="en-US" dirty="0" err="1"/>
              <a:t>Kaffee</a:t>
            </a:r>
            <a:endParaRPr lang="en-US" dirty="0"/>
          </a:p>
          <a:p>
            <a:pPr algn="l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tabLst>
                <a:tab pos="540385" algn="l"/>
              </a:tabLst>
            </a:pPr>
            <a:r>
              <a:rPr lang="en-US" dirty="0"/>
              <a:t>10:00	</a:t>
            </a:r>
            <a:r>
              <a:rPr lang="en-US" dirty="0" err="1"/>
              <a:t>Begrüßung</a:t>
            </a:r>
            <a:r>
              <a:rPr lang="en-US" dirty="0"/>
              <a:t>, Agenda, Compliance</a:t>
            </a:r>
            <a:br>
              <a:rPr lang="en-US" dirty="0"/>
            </a:br>
            <a:r>
              <a:rPr lang="en-US" dirty="0"/>
              <a:t>		</a:t>
            </a:r>
            <a:r>
              <a:rPr lang="en-US" b="0" dirty="0" err="1">
                <a:solidFill>
                  <a:schemeClr val="bg1">
                    <a:lumMod val="50000"/>
                  </a:schemeClr>
                </a:solidFill>
              </a:rPr>
              <a:t>Koordinatoren-Leitung</a:t>
            </a:r>
            <a:r>
              <a:rPr lang="en-US" b="0" dirty="0">
                <a:solidFill>
                  <a:schemeClr val="bg1">
                    <a:lumMod val="50000"/>
                  </a:schemeClr>
                </a:solidFill>
              </a:rPr>
              <a:t> &amp; VDMA Team</a:t>
            </a:r>
          </a:p>
          <a:p>
            <a:pPr algn="l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tabLst>
                <a:tab pos="540385" algn="l"/>
              </a:tabLst>
            </a:pPr>
            <a:r>
              <a:rPr lang="en-US" dirty="0"/>
              <a:t>		</a:t>
            </a:r>
            <a:r>
              <a:rPr lang="de-DE" dirty="0"/>
              <a:t>Wrap-Up: Was wurde bisher erreicht und wo stehen wir? </a:t>
            </a:r>
            <a:br>
              <a:rPr lang="de-DE" dirty="0"/>
            </a:br>
            <a:r>
              <a:rPr lang="de-DE" dirty="0"/>
              <a:t>		</a:t>
            </a:r>
            <a:r>
              <a:rPr lang="de-DE" b="0" dirty="0">
                <a:solidFill>
                  <a:schemeClr val="bg1">
                    <a:lumMod val="50000"/>
                  </a:schemeClr>
                </a:solidFill>
              </a:rPr>
              <a:t>Benno </a:t>
            </a:r>
            <a:r>
              <a:rPr lang="de-DE" b="0" dirty="0" err="1">
                <a:solidFill>
                  <a:schemeClr val="bg1">
                    <a:lumMod val="50000"/>
                  </a:schemeClr>
                </a:solidFill>
              </a:rPr>
              <a:t>Frakas</a:t>
            </a:r>
            <a:r>
              <a:rPr lang="de-DE" b="0" dirty="0">
                <a:solidFill>
                  <a:schemeClr val="bg1">
                    <a:lumMod val="50000"/>
                  </a:schemeClr>
                </a:solidFill>
              </a:rPr>
              <a:t>, Siemens Energy</a:t>
            </a:r>
            <a:r>
              <a:rPr lang="de-DE" dirty="0"/>
              <a:t>		</a:t>
            </a:r>
            <a:br>
              <a:rPr lang="de-DE" dirty="0"/>
            </a:br>
            <a:r>
              <a:rPr lang="de-DE" dirty="0"/>
              <a:t>		</a:t>
            </a:r>
            <a:r>
              <a:rPr lang="en-US" b="0" dirty="0">
                <a:solidFill>
                  <a:schemeClr val="bg1">
                    <a:lumMod val="50000"/>
                  </a:schemeClr>
                </a:solidFill>
              </a:rPr>
              <a:t>Ragnar Strauch, VDMA Forum Process Technology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tabLst>
                <a:tab pos="540385" algn="l"/>
              </a:tabLst>
            </a:pPr>
            <a:r>
              <a:rPr lang="en-US" dirty="0"/>
              <a:t>		</a:t>
            </a:r>
            <a:r>
              <a:rPr lang="en-US" dirty="0" err="1"/>
              <a:t>Redaktionelle</a:t>
            </a:r>
            <a:r>
              <a:rPr lang="en-US" dirty="0"/>
              <a:t> </a:t>
            </a:r>
            <a:r>
              <a:rPr lang="en-US" dirty="0" err="1"/>
              <a:t>Überarbeitung</a:t>
            </a:r>
            <a:r>
              <a:rPr lang="en-US" dirty="0"/>
              <a:t> I</a:t>
            </a:r>
            <a:endParaRPr lang="en-US" b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tabLst>
                <a:tab pos="540385" algn="l"/>
              </a:tabLst>
            </a:pPr>
            <a:r>
              <a:rPr lang="en-US" dirty="0"/>
              <a:t>12:00 </a:t>
            </a:r>
            <a:r>
              <a:rPr lang="en-US" spc="275" dirty="0"/>
              <a:t>	</a:t>
            </a:r>
            <a:r>
              <a:rPr lang="en-US" spc="275" dirty="0" err="1"/>
              <a:t>Kaffee</a:t>
            </a:r>
            <a:r>
              <a:rPr lang="en-US" spc="275" dirty="0"/>
              <a:t> Pause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tabLst>
                <a:tab pos="540385" algn="l"/>
              </a:tabLst>
            </a:pPr>
            <a:r>
              <a:rPr lang="en-US" dirty="0"/>
              <a:t>		</a:t>
            </a:r>
            <a:r>
              <a:rPr lang="en-US" dirty="0" err="1"/>
              <a:t>Redaktionelle</a:t>
            </a:r>
            <a:r>
              <a:rPr lang="en-US" dirty="0"/>
              <a:t> </a:t>
            </a:r>
            <a:r>
              <a:rPr lang="en-US" dirty="0" err="1"/>
              <a:t>Überarbeitung</a:t>
            </a:r>
            <a:r>
              <a:rPr lang="en-US" dirty="0"/>
              <a:t> II</a:t>
            </a:r>
            <a:endParaRPr lang="en-US" spc="275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tabLst>
                <a:tab pos="540385" algn="l"/>
              </a:tabLst>
            </a:pPr>
            <a:r>
              <a:rPr lang="en-US" dirty="0"/>
              <a:t>13:30</a:t>
            </a:r>
            <a:r>
              <a:rPr lang="en-US" spc="275" dirty="0"/>
              <a:t> 	</a:t>
            </a:r>
            <a:r>
              <a:rPr lang="en-US" dirty="0" err="1"/>
              <a:t>Mittagessen</a:t>
            </a:r>
            <a:r>
              <a:rPr lang="en-US" dirty="0"/>
              <a:t> in der </a:t>
            </a:r>
            <a:r>
              <a:rPr lang="de-DE" dirty="0"/>
              <a:t>VDMA Kantine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tabLst>
                <a:tab pos="540385" algn="l"/>
              </a:tabLst>
            </a:pPr>
            <a:r>
              <a:rPr lang="de-DE" spc="275" dirty="0"/>
              <a:t>		</a:t>
            </a:r>
            <a:r>
              <a:rPr lang="en-US" dirty="0" err="1"/>
              <a:t>Redaktionelle</a:t>
            </a:r>
            <a:r>
              <a:rPr lang="en-US" dirty="0"/>
              <a:t> </a:t>
            </a:r>
            <a:r>
              <a:rPr lang="en-US" dirty="0" err="1"/>
              <a:t>Überarbeitung</a:t>
            </a:r>
            <a:r>
              <a:rPr lang="en-US" dirty="0"/>
              <a:t> III</a:t>
            </a:r>
            <a:endParaRPr lang="en-US" spc="275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tabLst>
                <a:tab pos="540385" algn="l"/>
              </a:tabLst>
            </a:pPr>
            <a:endParaRPr lang="en-US" spc="275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A99A2C2-0C9A-3A71-1395-E4F416D480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r>
              <a:rPr lang="de-DE"/>
              <a:t>Page </a:t>
            </a:r>
            <a:fld id="{1B72D4EC-CA93-48D4-AB46-3D5446D4DA8D}" type="slidenum">
              <a:rPr lang="de-DE" smtClean="0"/>
              <a:pPr algn="r"/>
              <a:t>2</a:t>
            </a:fld>
            <a:r>
              <a:rPr lang="de-DE"/>
              <a:t> |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F2576C0-0E07-6B51-26FF-41F2955050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57261" y="6689021"/>
            <a:ext cx="610914" cy="123111"/>
          </a:xfrm>
        </p:spPr>
        <p:txBody>
          <a:bodyPr/>
          <a:lstStyle/>
          <a:p>
            <a:r>
              <a:rPr lang="en-US" dirty="0"/>
              <a:t>03.09.2024</a:t>
            </a:r>
            <a:endParaRPr lang="de-DE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5B524DFA-76E4-B376-DC2A-C4D4E434A0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1DE49B5F-5BE9-9220-0766-0F5EA9ADED55}"/>
              </a:ext>
            </a:extLst>
          </p:cNvPr>
          <p:cNvSpPr txBox="1">
            <a:spLocks/>
          </p:cNvSpPr>
          <p:nvPr/>
        </p:nvSpPr>
        <p:spPr bwMode="gray">
          <a:xfrm>
            <a:off x="547200" y="6689021"/>
            <a:ext cx="3523649" cy="12311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8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>
                <a:latin typeface="Arial"/>
                <a:cs typeface="Arial"/>
              </a:rPr>
              <a:t>|  </a:t>
            </a:r>
            <a:endParaRPr lang="en-GB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7802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5921999" y="2401200"/>
            <a:ext cx="5754889" cy="1108800"/>
          </a:xfrm>
        </p:spPr>
        <p:txBody>
          <a:bodyPr/>
          <a:lstStyle/>
          <a:p>
            <a:r>
              <a:rPr lang="en-GB" sz="24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Editorial Meeting</a:t>
            </a:r>
          </a:p>
          <a:p>
            <a:r>
              <a:rPr lang="en-GB" sz="2400" b="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Regulative Requirements Guide for hydrogen plants and Systems </a:t>
            </a:r>
            <a:br>
              <a:rPr lang="en-GB" sz="2400" b="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</a:br>
            <a:r>
              <a:rPr lang="en-GB" sz="2400" b="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in Germany and Europe</a:t>
            </a:r>
            <a:br>
              <a:rPr lang="en-GB" sz="2400" b="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</a:br>
            <a:r>
              <a:rPr lang="en-GB" sz="2400" b="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VDMA Specification 69243-1 DE/EN</a:t>
            </a:r>
          </a:p>
          <a:p>
            <a:endParaRPr lang="en-GB" sz="2800" b="0" i="1" dirty="0">
              <a:latin typeface="Arial" panose="020B0604020202020204" pitchFamily="34" charset="0"/>
            </a:endParaRPr>
          </a:p>
          <a:p>
            <a:endParaRPr lang="en-GB" sz="2800" b="0" i="1" dirty="0">
              <a:latin typeface="Arial" panose="020B0604020202020204" pitchFamily="34" charset="0"/>
            </a:endParaRPr>
          </a:p>
          <a:p>
            <a:r>
              <a:rPr lang="en-GB" sz="2800" b="0" i="1" dirty="0">
                <a:latin typeface="Arial" panose="020B0604020202020204" pitchFamily="34" charset="0"/>
              </a:rPr>
              <a:t>2025-09-19, VDMA, </a:t>
            </a:r>
            <a:br>
              <a:rPr lang="en-GB" sz="2800" b="0" i="1" dirty="0">
                <a:latin typeface="Arial" panose="020B0604020202020204" pitchFamily="34" charset="0"/>
              </a:rPr>
            </a:br>
            <a:r>
              <a:rPr lang="en-GB" sz="2800" b="0" i="1" dirty="0">
                <a:latin typeface="Arial" panose="020B0604020202020204" pitchFamily="34" charset="0"/>
              </a:rPr>
              <a:t>hybrid / Frankfurt</a:t>
            </a:r>
            <a:endParaRPr lang="en-US" sz="4800" b="0" i="1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|  </a:t>
            </a:r>
            <a:endParaRPr lang="en-GB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Bildplatzhalter 8">
            <a:extLst>
              <a:ext uri="{FF2B5EF4-FFF2-40B4-BE49-F238E27FC236}">
                <a16:creationId xmlns:a16="http://schemas.microsoft.com/office/drawing/2014/main" id="{E178D58F-E01C-4ACA-B809-57676978128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290" r="21290"/>
          <a:stretch/>
        </p:blipFill>
        <p:spPr bwMode="gray">
          <a:xfrm>
            <a:off x="229425" y="0"/>
            <a:ext cx="4810125" cy="663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9011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VDMA-BLANKO-MASTER_LEER_V2015">
  <a:themeElements>
    <a:clrScheme name="VDMA">
      <a:dk1>
        <a:srgbClr val="F49100"/>
      </a:dk1>
      <a:lt1>
        <a:srgbClr val="006582"/>
      </a:lt1>
      <a:dk2>
        <a:srgbClr val="FFBE6E"/>
      </a:dk2>
      <a:lt2>
        <a:srgbClr val="FAAA32"/>
      </a:lt2>
      <a:accent1>
        <a:srgbClr val="FFD2A5"/>
      </a:accent1>
      <a:accent2>
        <a:srgbClr val="197DA0"/>
      </a:accent2>
      <a:accent3>
        <a:srgbClr val="64AAC8"/>
      </a:accent3>
      <a:accent4>
        <a:srgbClr val="A0C8DE"/>
      </a:accent4>
      <a:accent5>
        <a:srgbClr val="6F6F6F"/>
      </a:accent5>
      <a:accent6>
        <a:srgbClr val="929292"/>
      </a:accent6>
      <a:hlink>
        <a:srgbClr val="64AAC8"/>
      </a:hlink>
      <a:folHlink>
        <a:srgbClr val="929292"/>
      </a:folHlink>
    </a:clrScheme>
    <a:fontScheme name="Benutzerdefiniert 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 dirty="0" smtClean="0">
            <a:solidFill>
              <a:srgbClr val="FFFF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VDMA-BLANKO-MASTER_LEER.potx" id="{704812A8-3D95-4596-8DA6-1F6DF3F9F9C0}" vid="{CD5C3FA7-2B5A-45AE-B876-0CE99E6287C2}"/>
    </a:ext>
  </a:extLst>
</a:theme>
</file>

<file path=ppt/theme/theme2.xml><?xml version="1.0" encoding="utf-8"?>
<a:theme xmlns:a="http://schemas.openxmlformats.org/drawingml/2006/main" name="Ohne VDMA-Logo">
  <a:themeElements>
    <a:clrScheme name="Benutzerdefiniert 2">
      <a:dk1>
        <a:srgbClr val="F49100"/>
      </a:dk1>
      <a:lt1>
        <a:srgbClr val="006582"/>
      </a:lt1>
      <a:dk2>
        <a:srgbClr val="FFBE6E"/>
      </a:dk2>
      <a:lt2>
        <a:srgbClr val="FAAA32"/>
      </a:lt2>
      <a:accent1>
        <a:srgbClr val="FFD2A5"/>
      </a:accent1>
      <a:accent2>
        <a:srgbClr val="197DA0"/>
      </a:accent2>
      <a:accent3>
        <a:srgbClr val="64AAC8"/>
      </a:accent3>
      <a:accent4>
        <a:srgbClr val="A0C8DE"/>
      </a:accent4>
      <a:accent5>
        <a:srgbClr val="6F6F6F"/>
      </a:accent5>
      <a:accent6>
        <a:srgbClr val="929292"/>
      </a:accent6>
      <a:hlink>
        <a:srgbClr val="B1B1B1"/>
      </a:hlink>
      <a:folHlink>
        <a:srgbClr val="CBCBCB"/>
      </a:folHlink>
    </a:clrScheme>
    <a:fontScheme name="Benutzerdefiniert 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DMA-BLANKO-MASTER_LEER.potx" id="{704812A8-3D95-4596-8DA6-1F6DF3F9F9C0}" vid="{3F55F045-A207-4E83-AF16-6828BDC66159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5B442D382711E4F83656C1DFABC7F9F" ma:contentTypeVersion="21" ma:contentTypeDescription="Ein neues Dokument erstellen." ma:contentTypeScope="" ma:versionID="cf9cb38da98cb0dedee652eea29ac19d">
  <xsd:schema xmlns:xsd="http://www.w3.org/2001/XMLSchema" xmlns:xs="http://www.w3.org/2001/XMLSchema" xmlns:p="http://schemas.microsoft.com/office/2006/metadata/properties" xmlns:ns1="http://schemas.microsoft.com/sharepoint/v3" xmlns:ns2="6798b468-ac2a-483f-8ca6-8f9e51244224" xmlns:ns3="ef5e08ed-49f9-4e1c-bd8d-db9a789547d9" targetNamespace="http://schemas.microsoft.com/office/2006/metadata/properties" ma:root="true" ma:fieldsID="9745281333f13c7a1824acf6a282e891" ns1:_="" ns2:_="" ns3:_="">
    <xsd:import namespace="http://schemas.microsoft.com/sharepoint/v3"/>
    <xsd:import namespace="6798b468-ac2a-483f-8ca6-8f9e51244224"/>
    <xsd:import namespace="ef5e08ed-49f9-4e1c-bd8d-db9a789547d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4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15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8b468-ac2a-483f-8ca6-8f9e512442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Bildmarkierungen" ma:readOnly="false" ma:fieldId="{5cf76f15-5ced-4ddc-b409-7134ff3c332f}" ma:taxonomyMulti="true" ma:sspId="fa243487-47a2-43a4-b752-a8f780df2a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5e08ed-49f9-4e1c-bd8d-db9a789547d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f288b2f5-87e7-478b-9aaa-f53036f392ac}" ma:internalName="TaxCatchAll" ma:showField="CatchAllData" ma:web="ef5e08ed-49f9-4e1c-bd8d-db9a789547d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6798b468-ac2a-483f-8ca6-8f9e51244224">
      <Terms xmlns="http://schemas.microsoft.com/office/infopath/2007/PartnerControls"/>
    </lcf76f155ced4ddcb4097134ff3c332f>
    <_ip_UnifiedCompliancePolicyProperties xmlns="http://schemas.microsoft.com/sharepoint/v3" xsi:nil="true"/>
    <TaxCatchAll xmlns="ef5e08ed-49f9-4e1c-bd8d-db9a789547d9" xsi:nil="true"/>
  </documentManagement>
</p:properties>
</file>

<file path=customXml/itemProps1.xml><?xml version="1.0" encoding="utf-8"?>
<ds:datastoreItem xmlns:ds="http://schemas.openxmlformats.org/officeDocument/2006/customXml" ds:itemID="{78BAFBFD-DA52-481B-8BFB-24FD91605E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798b468-ac2a-483f-8ca6-8f9e51244224"/>
    <ds:schemaRef ds:uri="ef5e08ed-49f9-4e1c-bd8d-db9a789547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5E698F-ACC2-4867-8910-054192FA19C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296E20-F129-40C0-B4FB-C620E9A3EE01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  <ds:schemaRef ds:uri="ef5e08ed-49f9-4e1c-bd8d-db9a789547d9"/>
    <ds:schemaRef ds:uri="6798b468-ac2a-483f-8ca6-8f9e51244224"/>
    <ds:schemaRef ds:uri="http://schemas.microsoft.com/sharepoint/v3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VDMA-BLANKO-MASTER_LEER_V2015 EN</Template>
  <TotalTime>0</TotalTime>
  <Words>149</Words>
  <Application>Microsoft Office PowerPoint</Application>
  <PresentationFormat>Breitbild</PresentationFormat>
  <Paragraphs>24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VDMA-BLANKO-MASTER_LEER_V2015</vt:lpstr>
      <vt:lpstr>Ohne VDMA-Logo</vt:lpstr>
      <vt:lpstr>PowerPoint-Präsentation</vt:lpstr>
      <vt:lpstr>Agenda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Nathalie Wagner</dc:creator>
  <cp:lastModifiedBy>Ragnar Wladimir Strauch</cp:lastModifiedBy>
  <cp:revision>9</cp:revision>
  <cp:lastPrinted>2023-10-25T08:03:30Z</cp:lastPrinted>
  <dcterms:created xsi:type="dcterms:W3CDTF">2023-10-18T15:04:39Z</dcterms:created>
  <dcterms:modified xsi:type="dcterms:W3CDTF">2025-07-11T13:49:58Z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0x01010045B442D382711E4F83656C1DFABC7F9F</vt:lpwstr>
  </property>
  <property fmtid="{D5CDD505-2E9C-101B-9397-08002B2CF9AE}" pid="3" name="MediaServiceImageTags">
    <vt:lpwstr/>
  </property>
</Properties>
</file>