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752" r:id="rId3"/>
    <p:sldId id="753" r:id="rId4"/>
    <p:sldId id="748" r:id="rId5"/>
    <p:sldId id="756" r:id="rId6"/>
    <p:sldId id="747" r:id="rId7"/>
    <p:sldId id="758" r:id="rId8"/>
    <p:sldId id="746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3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27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5ECDE-2DD8-461E-9A7A-F078B432025E}" type="datetimeFigureOut">
              <a:rPr lang="de-DE" smtClean="0"/>
              <a:t>10.09.2024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06D7F-60B5-4C7A-8173-D2E57B45FD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81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06D7F-60B5-4C7A-8173-D2E57B45FD8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31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06D7F-60B5-4C7A-8173-D2E57B45FD8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97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97E1F718-BC5F-1765-9D64-089BF8204E08}"/>
              </a:ext>
            </a:extLst>
          </p:cNvPr>
          <p:cNvSpPr/>
          <p:nvPr userDrawn="1"/>
        </p:nvSpPr>
        <p:spPr>
          <a:xfrm>
            <a:off x="0" y="427"/>
            <a:ext cx="12192000" cy="52915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A6F84A-88EF-BE98-104F-A8002111A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302" y="1132251"/>
            <a:ext cx="9848850" cy="869469"/>
          </a:xfrm>
        </p:spPr>
        <p:txBody>
          <a:bodyPr anchor="t">
            <a:spAutoFit/>
          </a:bodyPr>
          <a:lstStyle>
            <a:lvl1pPr algn="l">
              <a:lnSpc>
                <a:spcPct val="85000"/>
              </a:lnSpc>
              <a:defRPr sz="6400" b="1" i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F7634E-1DEB-710C-91D7-5F64D2A31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302" y="3508251"/>
            <a:ext cx="9848850" cy="4882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600" b="0" i="0" spc="-50" baseline="0">
                <a:solidFill>
                  <a:schemeClr val="accent2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4D65117-010A-7E20-5E7C-D12E087D47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3300" y="241064"/>
            <a:ext cx="3340100" cy="56618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EB3C7A5-CCC5-32F9-4A6A-DB1C9D54C2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13" y="891514"/>
            <a:ext cx="6495799" cy="53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8CA3803-4D6A-9665-81D2-DC7BF876EF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39302" y="4648347"/>
            <a:ext cx="3405867" cy="1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5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löcke pl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DFD4742-285E-30C0-8CC7-0C3A7C0479A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56350" y="-1"/>
            <a:ext cx="8735649" cy="6858000"/>
          </a:xfrm>
          <a:custGeom>
            <a:avLst/>
            <a:gdLst>
              <a:gd name="connsiteX0" fmla="*/ 4873564 w 8735649"/>
              <a:gd name="connsiteY0" fmla="*/ 0 h 6858000"/>
              <a:gd name="connsiteX1" fmla="*/ 8735649 w 8735649"/>
              <a:gd name="connsiteY1" fmla="*/ 0 h 6858000"/>
              <a:gd name="connsiteX2" fmla="*/ 8735649 w 8735649"/>
              <a:gd name="connsiteY2" fmla="*/ 6858000 h 6858000"/>
              <a:gd name="connsiteX3" fmla="*/ 5118392 w 8735649"/>
              <a:gd name="connsiteY3" fmla="*/ 6858000 h 6858000"/>
              <a:gd name="connsiteX4" fmla="*/ 4873564 w 8735649"/>
              <a:gd name="connsiteY4" fmla="*/ 6858000 h 6858000"/>
              <a:gd name="connsiteX5" fmla="*/ 0 w 8735649"/>
              <a:gd name="connsiteY5" fmla="*/ 6858000 h 6858000"/>
              <a:gd name="connsiteX6" fmla="*/ 2311230 w 8735649"/>
              <a:gd name="connsiteY6" fmla="*/ 819641 h 6858000"/>
              <a:gd name="connsiteX7" fmla="*/ 2723247 w 8735649"/>
              <a:gd name="connsiteY7" fmla="*/ 1 h 6858000"/>
              <a:gd name="connsiteX8" fmla="*/ 4873564 w 8735649"/>
              <a:gd name="connsiteY8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5649" h="6858000">
                <a:moveTo>
                  <a:pt x="4873564" y="0"/>
                </a:moveTo>
                <a:lnTo>
                  <a:pt x="8735649" y="0"/>
                </a:lnTo>
                <a:lnTo>
                  <a:pt x="8735649" y="6858000"/>
                </a:lnTo>
                <a:lnTo>
                  <a:pt x="5118392" y="6858000"/>
                </a:lnTo>
                <a:lnTo>
                  <a:pt x="4873564" y="6858000"/>
                </a:lnTo>
                <a:lnTo>
                  <a:pt x="0" y="6858000"/>
                </a:lnTo>
                <a:cubicBezTo>
                  <a:pt x="596807" y="4764012"/>
                  <a:pt x="1372913" y="2745492"/>
                  <a:pt x="2311230" y="819641"/>
                </a:cubicBezTo>
                <a:lnTo>
                  <a:pt x="2723247" y="1"/>
                </a:lnTo>
                <a:lnTo>
                  <a:pt x="487356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rIns="503999">
            <a:noAutofit/>
          </a:bodyPr>
          <a:lstStyle>
            <a:lvl1pPr marL="0" indent="0" algn="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415F9D14-1043-8BCF-E026-52B2883D2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6150" y="3624477"/>
            <a:ext cx="7021232" cy="1980000"/>
          </a:xfrm>
          <a:custGeom>
            <a:avLst/>
            <a:gdLst>
              <a:gd name="connsiteX0" fmla="*/ 82724 w 7021232"/>
              <a:gd name="connsiteY0" fmla="*/ 0 h 1980000"/>
              <a:gd name="connsiteX1" fmla="*/ 6938508 w 7021232"/>
              <a:gd name="connsiteY1" fmla="*/ 0 h 1980000"/>
              <a:gd name="connsiteX2" fmla="*/ 7021232 w 7021232"/>
              <a:gd name="connsiteY2" fmla="*/ 82724 h 1980000"/>
              <a:gd name="connsiteX3" fmla="*/ 7021232 w 7021232"/>
              <a:gd name="connsiteY3" fmla="*/ 1897276 h 1980000"/>
              <a:gd name="connsiteX4" fmla="*/ 6938508 w 7021232"/>
              <a:gd name="connsiteY4" fmla="*/ 1980000 h 1980000"/>
              <a:gd name="connsiteX5" fmla="*/ 82724 w 7021232"/>
              <a:gd name="connsiteY5" fmla="*/ 1980000 h 1980000"/>
              <a:gd name="connsiteX6" fmla="*/ 0 w 7021232"/>
              <a:gd name="connsiteY6" fmla="*/ 1897276 h 1980000"/>
              <a:gd name="connsiteX7" fmla="*/ 0 w 7021232"/>
              <a:gd name="connsiteY7" fmla="*/ 82724 h 1980000"/>
              <a:gd name="connsiteX8" fmla="*/ 82724 w 702123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1232" h="1980000">
                <a:moveTo>
                  <a:pt x="82724" y="0"/>
                </a:moveTo>
                <a:lnTo>
                  <a:pt x="6938508" y="0"/>
                </a:lnTo>
                <a:cubicBezTo>
                  <a:pt x="6984195" y="0"/>
                  <a:pt x="7021232" y="37037"/>
                  <a:pt x="7021232" y="82724"/>
                </a:cubicBezTo>
                <a:lnTo>
                  <a:pt x="7021232" y="1897276"/>
                </a:lnTo>
                <a:cubicBezTo>
                  <a:pt x="7021232" y="1942963"/>
                  <a:pt x="6984195" y="1980000"/>
                  <a:pt x="6938508" y="1980000"/>
                </a:cubicBezTo>
                <a:lnTo>
                  <a:pt x="82724" y="1980000"/>
                </a:lnTo>
                <a:cubicBezTo>
                  <a:pt x="37037" y="1980000"/>
                  <a:pt x="0" y="1942963"/>
                  <a:pt x="0" y="1897276"/>
                </a:cubicBezTo>
                <a:lnTo>
                  <a:pt x="0" y="82724"/>
                </a:lnTo>
                <a:cubicBezTo>
                  <a:pt x="0" y="37037"/>
                  <a:pt x="37037" y="0"/>
                  <a:pt x="82724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2AEEAA7F-941A-2583-97EB-E4993EEDC6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6150" y="1230900"/>
            <a:ext cx="7021232" cy="1980000"/>
          </a:xfrm>
          <a:custGeom>
            <a:avLst/>
            <a:gdLst>
              <a:gd name="connsiteX0" fmla="*/ 82724 w 7021232"/>
              <a:gd name="connsiteY0" fmla="*/ 0 h 1980000"/>
              <a:gd name="connsiteX1" fmla="*/ 6938508 w 7021232"/>
              <a:gd name="connsiteY1" fmla="*/ 0 h 1980000"/>
              <a:gd name="connsiteX2" fmla="*/ 7021232 w 7021232"/>
              <a:gd name="connsiteY2" fmla="*/ 82724 h 1980000"/>
              <a:gd name="connsiteX3" fmla="*/ 7021232 w 7021232"/>
              <a:gd name="connsiteY3" fmla="*/ 1897276 h 1980000"/>
              <a:gd name="connsiteX4" fmla="*/ 6938508 w 7021232"/>
              <a:gd name="connsiteY4" fmla="*/ 1980000 h 1980000"/>
              <a:gd name="connsiteX5" fmla="*/ 82724 w 7021232"/>
              <a:gd name="connsiteY5" fmla="*/ 1980000 h 1980000"/>
              <a:gd name="connsiteX6" fmla="*/ 0 w 7021232"/>
              <a:gd name="connsiteY6" fmla="*/ 1897276 h 1980000"/>
              <a:gd name="connsiteX7" fmla="*/ 0 w 7021232"/>
              <a:gd name="connsiteY7" fmla="*/ 82724 h 1980000"/>
              <a:gd name="connsiteX8" fmla="*/ 82724 w 702123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1232" h="1980000">
                <a:moveTo>
                  <a:pt x="82724" y="0"/>
                </a:moveTo>
                <a:lnTo>
                  <a:pt x="6938508" y="0"/>
                </a:lnTo>
                <a:cubicBezTo>
                  <a:pt x="6984195" y="0"/>
                  <a:pt x="7021232" y="37037"/>
                  <a:pt x="7021232" y="82724"/>
                </a:cubicBezTo>
                <a:lnTo>
                  <a:pt x="7021232" y="1897276"/>
                </a:lnTo>
                <a:cubicBezTo>
                  <a:pt x="7021232" y="1942963"/>
                  <a:pt x="6984195" y="1980000"/>
                  <a:pt x="6938508" y="1980000"/>
                </a:cubicBezTo>
                <a:lnTo>
                  <a:pt x="82724" y="1980000"/>
                </a:lnTo>
                <a:cubicBezTo>
                  <a:pt x="37037" y="1980000"/>
                  <a:pt x="0" y="1942963"/>
                  <a:pt x="0" y="1897276"/>
                </a:cubicBezTo>
                <a:lnTo>
                  <a:pt x="0" y="82724"/>
                </a:lnTo>
                <a:cubicBezTo>
                  <a:pt x="0" y="37037"/>
                  <a:pt x="37037" y="0"/>
                  <a:pt x="82724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8B985A-8AD0-A81D-023F-967F354C1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4000" y="1893163"/>
            <a:ext cx="6321335" cy="13177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56405B3-D945-25D2-4644-30FC43DAA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4001" y="1517611"/>
            <a:ext cx="6321335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68C0A809-588F-A845-CD9C-CA11C1DAA8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4000" y="4286740"/>
            <a:ext cx="6321335" cy="13177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47017195-B474-B58B-DE51-78B2EE5F83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4001" y="3911188"/>
            <a:ext cx="6321335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E848C69C-28F0-57A7-73BF-B5B13F921C6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4568D19-2A71-E14E-A0D7-3BC775D44DBA}" type="datetime1">
              <a:rPr lang="de-DE" smtClean="0"/>
              <a:t>10.09.2024</a:t>
            </a:fld>
            <a:endParaRPr lang="de-DE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A0A26601-2500-C85D-B3C2-3F250DD990E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de-DE"/>
              <a:t>Präsentationsname – 09/08/2023</a:t>
            </a:r>
            <a:endParaRPr lang="de-DE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96A82491-1BC7-5462-3971-11724C36DFD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83D9AC2-DD3C-4E48-AB96-2DEDEB3B60F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82E9D0-64EF-4FA7-9598-0AAD168A8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432"/>
          <a:stretch/>
        </p:blipFill>
        <p:spPr>
          <a:xfrm>
            <a:off x="219918" y="332360"/>
            <a:ext cx="106270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eite (blau)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4429C-A3CC-3F59-77F5-79034CA6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6CEEC136-914D-CC17-93E8-A8788C17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346FCC-A9DA-394F-B0C3-8E833490530F}" type="datetime1">
              <a:rPr lang="de-DE" smtClean="0"/>
              <a:t>10.09.2024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BF9E811-7C89-578E-AD6C-B59A5915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Präsentationsname – 09/08/2023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A1A46D7-8AD4-2375-47EE-D1075FE6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3D9AC2-DD3C-4E48-AB96-2DEDEB3B6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8B985A-8AD0-A81D-023F-967F354C1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6999" y="2087999"/>
            <a:ext cx="9949800" cy="4109599"/>
          </a:xfrm>
        </p:spPr>
        <p:txBody>
          <a:bodyPr/>
          <a:lstStyle>
            <a:lvl1pPr marL="312738" indent="-31273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25475" indent="-31273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938213" indent="-31273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244600" indent="-30638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1512888" indent="-31273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56405B3-D945-25D2-4644-30FC43DAA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3999" y="1699921"/>
            <a:ext cx="9942799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889EACF-9589-30EA-6A56-8499AE6FF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432"/>
          <a:stretch/>
        </p:blipFill>
        <p:spPr>
          <a:xfrm>
            <a:off x="219918" y="332360"/>
            <a:ext cx="106270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1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Bild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666EE11-14A9-15CA-D838-2F78382461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73608" y="1"/>
            <a:ext cx="5118392" cy="6857999"/>
          </a:xfrm>
          <a:custGeom>
            <a:avLst/>
            <a:gdLst>
              <a:gd name="connsiteX0" fmla="*/ 2723247 w 5118392"/>
              <a:gd name="connsiteY0" fmla="*/ 0 h 6857999"/>
              <a:gd name="connsiteX1" fmla="*/ 5118392 w 5118392"/>
              <a:gd name="connsiteY1" fmla="*/ 0 h 6857999"/>
              <a:gd name="connsiteX2" fmla="*/ 5118392 w 5118392"/>
              <a:gd name="connsiteY2" fmla="*/ 6857999 h 6857999"/>
              <a:gd name="connsiteX3" fmla="*/ 0 w 5118392"/>
              <a:gd name="connsiteY3" fmla="*/ 6857999 h 6857999"/>
              <a:gd name="connsiteX4" fmla="*/ 2311230 w 5118392"/>
              <a:gd name="connsiteY4" fmla="*/ 81964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8392" h="6857999">
                <a:moveTo>
                  <a:pt x="2723247" y="0"/>
                </a:moveTo>
                <a:lnTo>
                  <a:pt x="5118392" y="0"/>
                </a:lnTo>
                <a:lnTo>
                  <a:pt x="5118392" y="6857999"/>
                </a:lnTo>
                <a:lnTo>
                  <a:pt x="0" y="6857999"/>
                </a:lnTo>
                <a:cubicBezTo>
                  <a:pt x="596807" y="4764011"/>
                  <a:pt x="1372913" y="2745491"/>
                  <a:pt x="2311230" y="8196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34429C-A3CC-3F59-77F5-79034CA6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6CEEC136-914D-CC17-93E8-A8788C17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B726E-8F17-B54D-A93D-75EA969EF994}" type="datetime1">
              <a:rPr lang="de-DE" smtClean="0"/>
              <a:t>10.09.2024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BF9E811-7C89-578E-AD6C-B59A5915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Präsentationsname – 09/08/2023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A1A46D7-8AD4-2375-47EE-D1075FE6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3D9AC2-DD3C-4E48-AB96-2DEDEB3B6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8B985A-8AD0-A81D-023F-967F354C1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6999" y="2087999"/>
            <a:ext cx="7405000" cy="4109599"/>
          </a:xfrm>
        </p:spPr>
        <p:txBody>
          <a:bodyPr/>
          <a:lstStyle>
            <a:lvl1pPr marL="312738" indent="-31273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25475" indent="-31273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938213" indent="-31273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244600" indent="-30638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1512888" indent="-31273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56405B3-D945-25D2-4644-30FC43DAA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3999" y="1699921"/>
            <a:ext cx="7398000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69BE1C-0250-E7F6-8C5F-CC84FCE4B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432"/>
          <a:stretch/>
        </p:blipFill>
        <p:spPr>
          <a:xfrm>
            <a:off x="219918" y="332360"/>
            <a:ext cx="106270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69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und Bild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666EE11-14A9-15CA-D838-2F78382461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0800000">
            <a:off x="-18893" y="0"/>
            <a:ext cx="5118392" cy="6857999"/>
          </a:xfrm>
          <a:custGeom>
            <a:avLst/>
            <a:gdLst>
              <a:gd name="connsiteX0" fmla="*/ 2723247 w 5118392"/>
              <a:gd name="connsiteY0" fmla="*/ 0 h 6857999"/>
              <a:gd name="connsiteX1" fmla="*/ 5118392 w 5118392"/>
              <a:gd name="connsiteY1" fmla="*/ 0 h 6857999"/>
              <a:gd name="connsiteX2" fmla="*/ 5118392 w 5118392"/>
              <a:gd name="connsiteY2" fmla="*/ 6857999 h 6857999"/>
              <a:gd name="connsiteX3" fmla="*/ 0 w 5118392"/>
              <a:gd name="connsiteY3" fmla="*/ 6857999 h 6857999"/>
              <a:gd name="connsiteX4" fmla="*/ 2311230 w 5118392"/>
              <a:gd name="connsiteY4" fmla="*/ 81964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8392" h="6857999">
                <a:moveTo>
                  <a:pt x="2723247" y="0"/>
                </a:moveTo>
                <a:lnTo>
                  <a:pt x="5118392" y="0"/>
                </a:lnTo>
                <a:lnTo>
                  <a:pt x="5118392" y="6857999"/>
                </a:lnTo>
                <a:lnTo>
                  <a:pt x="0" y="6857999"/>
                </a:lnTo>
                <a:cubicBezTo>
                  <a:pt x="596807" y="4764011"/>
                  <a:pt x="1372913" y="2745491"/>
                  <a:pt x="2311230" y="8196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34429C-A3CC-3F59-77F5-79034CA6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6CEEC136-914D-CC17-93E8-A8788C17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B726E-8F17-B54D-A93D-75EA969EF994}" type="datetime1">
              <a:rPr lang="de-DE" smtClean="0"/>
              <a:t>10.09.2024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BF9E811-7C89-578E-AD6C-B59A5915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Präsentationsname – 09/08/2023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A1A46D7-8AD4-2375-47EE-D1075FE6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3D9AC2-DD3C-4E48-AB96-2DEDEB3B6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8B985A-8AD0-A81D-023F-967F354C1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6999" y="2087999"/>
            <a:ext cx="7405000" cy="4109599"/>
          </a:xfrm>
        </p:spPr>
        <p:txBody>
          <a:bodyPr/>
          <a:lstStyle>
            <a:lvl1pPr marL="312738" indent="-31273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25475" indent="-31273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938213" indent="-31273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244600" indent="-30638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1512888" indent="-31273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56405B3-D945-25D2-4644-30FC43DAA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3999" y="1699921"/>
            <a:ext cx="7398000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69BE1C-0250-E7F6-8C5F-CC84FCE4B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432"/>
          <a:stretch/>
        </p:blipFill>
        <p:spPr>
          <a:xfrm>
            <a:off x="219918" y="332360"/>
            <a:ext cx="106270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2 Bilder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F92A79F-D9C9-A708-8168-2E9D6E4D2B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73608" y="3494762"/>
            <a:ext cx="5118392" cy="3363238"/>
          </a:xfrm>
          <a:custGeom>
            <a:avLst/>
            <a:gdLst>
              <a:gd name="connsiteX0" fmla="*/ 1138780 w 5118392"/>
              <a:gd name="connsiteY0" fmla="*/ 0 h 3363238"/>
              <a:gd name="connsiteX1" fmla="*/ 5118392 w 5118392"/>
              <a:gd name="connsiteY1" fmla="*/ 0 h 3363238"/>
              <a:gd name="connsiteX2" fmla="*/ 5118392 w 5118392"/>
              <a:gd name="connsiteY2" fmla="*/ 3363238 h 3363238"/>
              <a:gd name="connsiteX3" fmla="*/ 0 w 5118392"/>
              <a:gd name="connsiteY3" fmla="*/ 3363238 h 3363238"/>
              <a:gd name="connsiteX4" fmla="*/ 1027549 w 5118392"/>
              <a:gd name="connsiteY4" fmla="*/ 281007 h 336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8392" h="3363238">
                <a:moveTo>
                  <a:pt x="1138780" y="0"/>
                </a:moveTo>
                <a:lnTo>
                  <a:pt x="5118392" y="0"/>
                </a:lnTo>
                <a:lnTo>
                  <a:pt x="5118392" y="3363238"/>
                </a:lnTo>
                <a:lnTo>
                  <a:pt x="0" y="3363238"/>
                </a:lnTo>
                <a:cubicBezTo>
                  <a:pt x="298404" y="2316244"/>
                  <a:pt x="641632" y="1288117"/>
                  <a:pt x="1027549" y="28100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611FD1F-EFC9-2DB1-F3F6-A1208666BB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927" y="1"/>
            <a:ext cx="3925073" cy="3356975"/>
          </a:xfrm>
          <a:custGeom>
            <a:avLst/>
            <a:gdLst>
              <a:gd name="connsiteX0" fmla="*/ 1529928 w 3925073"/>
              <a:gd name="connsiteY0" fmla="*/ 0 h 3356975"/>
              <a:gd name="connsiteX1" fmla="*/ 3925073 w 3925073"/>
              <a:gd name="connsiteY1" fmla="*/ 0 h 3356975"/>
              <a:gd name="connsiteX2" fmla="*/ 3925073 w 3925073"/>
              <a:gd name="connsiteY2" fmla="*/ 3356975 h 3356975"/>
              <a:gd name="connsiteX3" fmla="*/ 0 w 3925073"/>
              <a:gd name="connsiteY3" fmla="*/ 3356975 h 3356975"/>
              <a:gd name="connsiteX4" fmla="*/ 131638 w 3925073"/>
              <a:gd name="connsiteY4" fmla="*/ 3024410 h 3356975"/>
              <a:gd name="connsiteX5" fmla="*/ 1117911 w 3925073"/>
              <a:gd name="connsiteY5" fmla="*/ 819640 h 335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5073" h="3356975">
                <a:moveTo>
                  <a:pt x="1529928" y="0"/>
                </a:moveTo>
                <a:lnTo>
                  <a:pt x="3925073" y="0"/>
                </a:lnTo>
                <a:lnTo>
                  <a:pt x="3925073" y="3356975"/>
                </a:lnTo>
                <a:lnTo>
                  <a:pt x="0" y="3356975"/>
                </a:lnTo>
                <a:lnTo>
                  <a:pt x="131638" y="3024410"/>
                </a:lnTo>
                <a:cubicBezTo>
                  <a:pt x="436984" y="2277060"/>
                  <a:pt x="766042" y="1541834"/>
                  <a:pt x="1117911" y="8196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34429C-A3CC-3F59-77F5-79034CA6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6CEEC136-914D-CC17-93E8-A8788C17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5687BA-0D4E-4D40-993B-10ED0B5499BB}" type="datetime1">
              <a:rPr lang="de-DE" smtClean="0"/>
              <a:t>10.09.2024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BF9E811-7C89-578E-AD6C-B59A5915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Präsentationsname – 09/08/2023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A1A46D7-8AD4-2375-47EE-D1075FE6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3D9AC2-DD3C-4E48-AB96-2DEDEB3B6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8B985A-8AD0-A81D-023F-967F354C1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6999" y="2087999"/>
            <a:ext cx="7405000" cy="4109599"/>
          </a:xfrm>
        </p:spPr>
        <p:txBody>
          <a:bodyPr/>
          <a:lstStyle>
            <a:lvl1pPr marL="312738" indent="-31273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25475" indent="-31273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938213" indent="-31273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244600" indent="-30638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1512888" indent="-31273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56405B3-D945-25D2-4644-30FC43DAA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3999" y="1699921"/>
            <a:ext cx="7398000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8A8F5A-E28D-1A5A-38C9-04F4169B6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432"/>
          <a:stretch/>
        </p:blipFill>
        <p:spPr>
          <a:xfrm>
            <a:off x="219918" y="332360"/>
            <a:ext cx="106270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1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löcke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ihandform 34">
            <a:extLst>
              <a:ext uri="{FF2B5EF4-FFF2-40B4-BE49-F238E27FC236}">
                <a16:creationId xmlns:a16="http://schemas.microsoft.com/office/drawing/2014/main" id="{4B4D510C-B6CD-1213-1779-369497C53440}"/>
              </a:ext>
            </a:extLst>
          </p:cNvPr>
          <p:cNvSpPr/>
          <p:nvPr userDrawn="1"/>
        </p:nvSpPr>
        <p:spPr>
          <a:xfrm>
            <a:off x="3086424" y="1862417"/>
            <a:ext cx="2897515" cy="1980000"/>
          </a:xfrm>
          <a:custGeom>
            <a:avLst/>
            <a:gdLst>
              <a:gd name="connsiteX0" fmla="*/ 0 w 2897515"/>
              <a:gd name="connsiteY0" fmla="*/ 0 h 1980000"/>
              <a:gd name="connsiteX1" fmla="*/ 2814791 w 2897515"/>
              <a:gd name="connsiteY1" fmla="*/ 0 h 1980000"/>
              <a:gd name="connsiteX2" fmla="*/ 2897515 w 2897515"/>
              <a:gd name="connsiteY2" fmla="*/ 82724 h 1980000"/>
              <a:gd name="connsiteX3" fmla="*/ 2897515 w 2897515"/>
              <a:gd name="connsiteY3" fmla="*/ 1897276 h 1980000"/>
              <a:gd name="connsiteX4" fmla="*/ 2814791 w 2897515"/>
              <a:gd name="connsiteY4" fmla="*/ 1980000 h 1980000"/>
              <a:gd name="connsiteX5" fmla="*/ 0 w 2897515"/>
              <a:gd name="connsiteY5" fmla="*/ 1980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515" h="1980000">
                <a:moveTo>
                  <a:pt x="0" y="0"/>
                </a:moveTo>
                <a:lnTo>
                  <a:pt x="2814791" y="0"/>
                </a:lnTo>
                <a:cubicBezTo>
                  <a:pt x="2860478" y="0"/>
                  <a:pt x="2897515" y="37037"/>
                  <a:pt x="2897515" y="82724"/>
                </a:cubicBezTo>
                <a:lnTo>
                  <a:pt x="2897515" y="1897276"/>
                </a:lnTo>
                <a:cubicBezTo>
                  <a:pt x="2897515" y="1942963"/>
                  <a:pt x="2860478" y="1980000"/>
                  <a:pt x="2814791" y="1980000"/>
                </a:cubicBezTo>
                <a:lnTo>
                  <a:pt x="0" y="198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BE6AFBAF-1A66-607D-5718-58B6B40FF1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04000" y="1862417"/>
            <a:ext cx="1682425" cy="1980000"/>
          </a:xfrm>
          <a:custGeom>
            <a:avLst/>
            <a:gdLst>
              <a:gd name="connsiteX0" fmla="*/ 82724 w 1682425"/>
              <a:gd name="connsiteY0" fmla="*/ 0 h 1980000"/>
              <a:gd name="connsiteX1" fmla="*/ 1682425 w 1682425"/>
              <a:gd name="connsiteY1" fmla="*/ 0 h 1980000"/>
              <a:gd name="connsiteX2" fmla="*/ 1682425 w 1682425"/>
              <a:gd name="connsiteY2" fmla="*/ 1980000 h 1980000"/>
              <a:gd name="connsiteX3" fmla="*/ 82724 w 1682425"/>
              <a:gd name="connsiteY3" fmla="*/ 1980000 h 1980000"/>
              <a:gd name="connsiteX4" fmla="*/ 0 w 1682425"/>
              <a:gd name="connsiteY4" fmla="*/ 1897276 h 1980000"/>
              <a:gd name="connsiteX5" fmla="*/ 0 w 1682425"/>
              <a:gd name="connsiteY5" fmla="*/ 82724 h 1980000"/>
              <a:gd name="connsiteX6" fmla="*/ 82724 w 1682425"/>
              <a:gd name="connsiteY6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425" h="1980000">
                <a:moveTo>
                  <a:pt x="82724" y="0"/>
                </a:moveTo>
                <a:lnTo>
                  <a:pt x="1682425" y="0"/>
                </a:lnTo>
                <a:lnTo>
                  <a:pt x="1682425" y="1980000"/>
                </a:lnTo>
                <a:lnTo>
                  <a:pt x="82724" y="1980000"/>
                </a:lnTo>
                <a:cubicBezTo>
                  <a:pt x="37037" y="1980000"/>
                  <a:pt x="0" y="1942963"/>
                  <a:pt x="0" y="1897276"/>
                </a:cubicBezTo>
                <a:lnTo>
                  <a:pt x="0" y="82724"/>
                </a:lnTo>
                <a:cubicBezTo>
                  <a:pt x="0" y="37037"/>
                  <a:pt x="37037" y="0"/>
                  <a:pt x="827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34429C-A3CC-3F59-77F5-79034CA6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6CEEC136-914D-CC17-93E8-A8788C17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FA87A1-63E5-9A49-9130-E1C86DA0A4D0}" type="datetime1">
              <a:rPr lang="de-DE" smtClean="0"/>
              <a:t>10.09.2024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BF9E811-7C89-578E-AD6C-B59A5915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Präsentationsname – 09/08/2023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A1A46D7-8AD4-2375-47EE-D1075FE6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3D9AC2-DD3C-4E48-AB96-2DEDEB3B6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8B985A-8AD0-A81D-023F-967F354C1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4691" y="2340561"/>
            <a:ext cx="2568389" cy="14178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56405B3-D945-25D2-4644-30FC43DAA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4692" y="1965009"/>
            <a:ext cx="2568389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sp>
        <p:nvSpPr>
          <p:cNvPr id="38" name="Freihandform 37">
            <a:extLst>
              <a:ext uri="{FF2B5EF4-FFF2-40B4-BE49-F238E27FC236}">
                <a16:creationId xmlns:a16="http://schemas.microsoft.com/office/drawing/2014/main" id="{24101A27-DFA6-6AC0-B6BA-44C1F718EAF5}"/>
              </a:ext>
            </a:extLst>
          </p:cNvPr>
          <p:cNvSpPr/>
          <p:nvPr userDrawn="1"/>
        </p:nvSpPr>
        <p:spPr>
          <a:xfrm>
            <a:off x="3086424" y="4155140"/>
            <a:ext cx="2897515" cy="1980000"/>
          </a:xfrm>
          <a:custGeom>
            <a:avLst/>
            <a:gdLst>
              <a:gd name="connsiteX0" fmla="*/ 0 w 2897515"/>
              <a:gd name="connsiteY0" fmla="*/ 0 h 1980000"/>
              <a:gd name="connsiteX1" fmla="*/ 2814791 w 2897515"/>
              <a:gd name="connsiteY1" fmla="*/ 0 h 1980000"/>
              <a:gd name="connsiteX2" fmla="*/ 2897515 w 2897515"/>
              <a:gd name="connsiteY2" fmla="*/ 82724 h 1980000"/>
              <a:gd name="connsiteX3" fmla="*/ 2897515 w 2897515"/>
              <a:gd name="connsiteY3" fmla="*/ 1897276 h 1980000"/>
              <a:gd name="connsiteX4" fmla="*/ 2814791 w 2897515"/>
              <a:gd name="connsiteY4" fmla="*/ 1980000 h 1980000"/>
              <a:gd name="connsiteX5" fmla="*/ 0 w 2897515"/>
              <a:gd name="connsiteY5" fmla="*/ 1980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515" h="1980000">
                <a:moveTo>
                  <a:pt x="0" y="0"/>
                </a:moveTo>
                <a:lnTo>
                  <a:pt x="2814791" y="0"/>
                </a:lnTo>
                <a:cubicBezTo>
                  <a:pt x="2860478" y="0"/>
                  <a:pt x="2897515" y="37037"/>
                  <a:pt x="2897515" y="82724"/>
                </a:cubicBezTo>
                <a:lnTo>
                  <a:pt x="2897515" y="1897276"/>
                </a:lnTo>
                <a:cubicBezTo>
                  <a:pt x="2897515" y="1942963"/>
                  <a:pt x="2860478" y="1980000"/>
                  <a:pt x="2814791" y="1980000"/>
                </a:cubicBezTo>
                <a:lnTo>
                  <a:pt x="0" y="198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A6D0D4B8-3BAB-1D3B-9B77-37DC37B3E9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04000" y="4155140"/>
            <a:ext cx="1682425" cy="1980000"/>
          </a:xfrm>
          <a:custGeom>
            <a:avLst/>
            <a:gdLst>
              <a:gd name="connsiteX0" fmla="*/ 82724 w 1682425"/>
              <a:gd name="connsiteY0" fmla="*/ 0 h 1980000"/>
              <a:gd name="connsiteX1" fmla="*/ 1682425 w 1682425"/>
              <a:gd name="connsiteY1" fmla="*/ 0 h 1980000"/>
              <a:gd name="connsiteX2" fmla="*/ 1682425 w 1682425"/>
              <a:gd name="connsiteY2" fmla="*/ 1980000 h 1980000"/>
              <a:gd name="connsiteX3" fmla="*/ 82724 w 1682425"/>
              <a:gd name="connsiteY3" fmla="*/ 1980000 h 1980000"/>
              <a:gd name="connsiteX4" fmla="*/ 0 w 1682425"/>
              <a:gd name="connsiteY4" fmla="*/ 1897276 h 1980000"/>
              <a:gd name="connsiteX5" fmla="*/ 0 w 1682425"/>
              <a:gd name="connsiteY5" fmla="*/ 82724 h 1980000"/>
              <a:gd name="connsiteX6" fmla="*/ 82724 w 1682425"/>
              <a:gd name="connsiteY6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425" h="1980000">
                <a:moveTo>
                  <a:pt x="82724" y="0"/>
                </a:moveTo>
                <a:lnTo>
                  <a:pt x="1682425" y="0"/>
                </a:lnTo>
                <a:lnTo>
                  <a:pt x="1682425" y="1980000"/>
                </a:lnTo>
                <a:lnTo>
                  <a:pt x="82724" y="1980000"/>
                </a:lnTo>
                <a:cubicBezTo>
                  <a:pt x="37037" y="1980000"/>
                  <a:pt x="0" y="1942963"/>
                  <a:pt x="0" y="1897276"/>
                </a:cubicBezTo>
                <a:lnTo>
                  <a:pt x="0" y="82724"/>
                </a:lnTo>
                <a:cubicBezTo>
                  <a:pt x="0" y="37037"/>
                  <a:pt x="37037" y="0"/>
                  <a:pt x="827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5ADA17F3-8E75-C3C7-A047-B7490E340E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4691" y="4633284"/>
            <a:ext cx="2568389" cy="14178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6B50FB92-9A82-16A8-0AE7-04A5090843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4692" y="4257732"/>
            <a:ext cx="2568389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sp>
        <p:nvSpPr>
          <p:cNvPr id="33" name="Freihandform 32">
            <a:extLst>
              <a:ext uri="{FF2B5EF4-FFF2-40B4-BE49-F238E27FC236}">
                <a16:creationId xmlns:a16="http://schemas.microsoft.com/office/drawing/2014/main" id="{7F356990-D351-3E1C-C368-64E94AC9EF5B}"/>
              </a:ext>
            </a:extLst>
          </p:cNvPr>
          <p:cNvSpPr/>
          <p:nvPr userDrawn="1"/>
        </p:nvSpPr>
        <p:spPr>
          <a:xfrm>
            <a:off x="8075283" y="1862417"/>
            <a:ext cx="2897514" cy="1980000"/>
          </a:xfrm>
          <a:custGeom>
            <a:avLst/>
            <a:gdLst>
              <a:gd name="connsiteX0" fmla="*/ 0 w 2897514"/>
              <a:gd name="connsiteY0" fmla="*/ 0 h 1980000"/>
              <a:gd name="connsiteX1" fmla="*/ 2814790 w 2897514"/>
              <a:gd name="connsiteY1" fmla="*/ 0 h 1980000"/>
              <a:gd name="connsiteX2" fmla="*/ 2897514 w 2897514"/>
              <a:gd name="connsiteY2" fmla="*/ 82724 h 1980000"/>
              <a:gd name="connsiteX3" fmla="*/ 2897514 w 2897514"/>
              <a:gd name="connsiteY3" fmla="*/ 1897276 h 1980000"/>
              <a:gd name="connsiteX4" fmla="*/ 2814790 w 2897514"/>
              <a:gd name="connsiteY4" fmla="*/ 1980000 h 1980000"/>
              <a:gd name="connsiteX5" fmla="*/ 0 w 2897514"/>
              <a:gd name="connsiteY5" fmla="*/ 1980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514" h="1980000">
                <a:moveTo>
                  <a:pt x="0" y="0"/>
                </a:moveTo>
                <a:lnTo>
                  <a:pt x="2814790" y="0"/>
                </a:lnTo>
                <a:cubicBezTo>
                  <a:pt x="2860477" y="0"/>
                  <a:pt x="2897514" y="37037"/>
                  <a:pt x="2897514" y="82724"/>
                </a:cubicBezTo>
                <a:lnTo>
                  <a:pt x="2897514" y="1897276"/>
                </a:lnTo>
                <a:cubicBezTo>
                  <a:pt x="2897514" y="1942963"/>
                  <a:pt x="2860477" y="1980000"/>
                  <a:pt x="2814790" y="1980000"/>
                </a:cubicBezTo>
                <a:lnTo>
                  <a:pt x="0" y="198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C32AABB1-394B-8645-BA89-DED2311B81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92858" y="1862417"/>
            <a:ext cx="1682425" cy="1980000"/>
          </a:xfrm>
          <a:custGeom>
            <a:avLst/>
            <a:gdLst>
              <a:gd name="connsiteX0" fmla="*/ 82724 w 1682425"/>
              <a:gd name="connsiteY0" fmla="*/ 0 h 1980000"/>
              <a:gd name="connsiteX1" fmla="*/ 1682425 w 1682425"/>
              <a:gd name="connsiteY1" fmla="*/ 0 h 1980000"/>
              <a:gd name="connsiteX2" fmla="*/ 1682425 w 1682425"/>
              <a:gd name="connsiteY2" fmla="*/ 1980000 h 1980000"/>
              <a:gd name="connsiteX3" fmla="*/ 82724 w 1682425"/>
              <a:gd name="connsiteY3" fmla="*/ 1980000 h 1980000"/>
              <a:gd name="connsiteX4" fmla="*/ 0 w 1682425"/>
              <a:gd name="connsiteY4" fmla="*/ 1897276 h 1980000"/>
              <a:gd name="connsiteX5" fmla="*/ 0 w 1682425"/>
              <a:gd name="connsiteY5" fmla="*/ 82724 h 1980000"/>
              <a:gd name="connsiteX6" fmla="*/ 82724 w 1682425"/>
              <a:gd name="connsiteY6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425" h="1980000">
                <a:moveTo>
                  <a:pt x="82724" y="0"/>
                </a:moveTo>
                <a:lnTo>
                  <a:pt x="1682425" y="0"/>
                </a:lnTo>
                <a:lnTo>
                  <a:pt x="1682425" y="1980000"/>
                </a:lnTo>
                <a:lnTo>
                  <a:pt x="82724" y="1980000"/>
                </a:lnTo>
                <a:cubicBezTo>
                  <a:pt x="37037" y="1980000"/>
                  <a:pt x="0" y="1942963"/>
                  <a:pt x="0" y="1897276"/>
                </a:cubicBezTo>
                <a:lnTo>
                  <a:pt x="0" y="82724"/>
                </a:lnTo>
                <a:cubicBezTo>
                  <a:pt x="0" y="37037"/>
                  <a:pt x="37037" y="0"/>
                  <a:pt x="827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5CB9739B-EB15-7763-3205-4D9FADE6D7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3549" y="2340561"/>
            <a:ext cx="2568389" cy="14178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C530B642-F3F3-E996-2F88-309EA0E37BB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3550" y="1965009"/>
            <a:ext cx="2568389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sp>
        <p:nvSpPr>
          <p:cNvPr id="34" name="Freihandform 33">
            <a:extLst>
              <a:ext uri="{FF2B5EF4-FFF2-40B4-BE49-F238E27FC236}">
                <a16:creationId xmlns:a16="http://schemas.microsoft.com/office/drawing/2014/main" id="{8AC7BEB8-B51E-DDF0-D9FC-39DD0497F936}"/>
              </a:ext>
            </a:extLst>
          </p:cNvPr>
          <p:cNvSpPr/>
          <p:nvPr userDrawn="1"/>
        </p:nvSpPr>
        <p:spPr>
          <a:xfrm>
            <a:off x="8075283" y="4155140"/>
            <a:ext cx="2897514" cy="1980000"/>
          </a:xfrm>
          <a:custGeom>
            <a:avLst/>
            <a:gdLst>
              <a:gd name="connsiteX0" fmla="*/ 0 w 2897514"/>
              <a:gd name="connsiteY0" fmla="*/ 0 h 1980000"/>
              <a:gd name="connsiteX1" fmla="*/ 2814790 w 2897514"/>
              <a:gd name="connsiteY1" fmla="*/ 0 h 1980000"/>
              <a:gd name="connsiteX2" fmla="*/ 2897514 w 2897514"/>
              <a:gd name="connsiteY2" fmla="*/ 82724 h 1980000"/>
              <a:gd name="connsiteX3" fmla="*/ 2897514 w 2897514"/>
              <a:gd name="connsiteY3" fmla="*/ 1897276 h 1980000"/>
              <a:gd name="connsiteX4" fmla="*/ 2814790 w 2897514"/>
              <a:gd name="connsiteY4" fmla="*/ 1980000 h 1980000"/>
              <a:gd name="connsiteX5" fmla="*/ 0 w 2897514"/>
              <a:gd name="connsiteY5" fmla="*/ 1980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514" h="1980000">
                <a:moveTo>
                  <a:pt x="0" y="0"/>
                </a:moveTo>
                <a:lnTo>
                  <a:pt x="2814790" y="0"/>
                </a:lnTo>
                <a:cubicBezTo>
                  <a:pt x="2860477" y="0"/>
                  <a:pt x="2897514" y="37037"/>
                  <a:pt x="2897514" y="82724"/>
                </a:cubicBezTo>
                <a:lnTo>
                  <a:pt x="2897514" y="1897276"/>
                </a:lnTo>
                <a:cubicBezTo>
                  <a:pt x="2897514" y="1942963"/>
                  <a:pt x="2860477" y="1980000"/>
                  <a:pt x="2814790" y="1980000"/>
                </a:cubicBezTo>
                <a:lnTo>
                  <a:pt x="0" y="198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DD89BAFA-0F95-7318-D175-D0E585669DD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92858" y="4155140"/>
            <a:ext cx="1682425" cy="1980000"/>
          </a:xfrm>
          <a:custGeom>
            <a:avLst/>
            <a:gdLst>
              <a:gd name="connsiteX0" fmla="*/ 82724 w 1682425"/>
              <a:gd name="connsiteY0" fmla="*/ 0 h 1980000"/>
              <a:gd name="connsiteX1" fmla="*/ 1682425 w 1682425"/>
              <a:gd name="connsiteY1" fmla="*/ 0 h 1980000"/>
              <a:gd name="connsiteX2" fmla="*/ 1682425 w 1682425"/>
              <a:gd name="connsiteY2" fmla="*/ 1980000 h 1980000"/>
              <a:gd name="connsiteX3" fmla="*/ 82724 w 1682425"/>
              <a:gd name="connsiteY3" fmla="*/ 1980000 h 1980000"/>
              <a:gd name="connsiteX4" fmla="*/ 0 w 1682425"/>
              <a:gd name="connsiteY4" fmla="*/ 1897276 h 1980000"/>
              <a:gd name="connsiteX5" fmla="*/ 0 w 1682425"/>
              <a:gd name="connsiteY5" fmla="*/ 82724 h 1980000"/>
              <a:gd name="connsiteX6" fmla="*/ 82724 w 1682425"/>
              <a:gd name="connsiteY6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425" h="1980000">
                <a:moveTo>
                  <a:pt x="82724" y="0"/>
                </a:moveTo>
                <a:lnTo>
                  <a:pt x="1682425" y="0"/>
                </a:lnTo>
                <a:lnTo>
                  <a:pt x="1682425" y="1980000"/>
                </a:lnTo>
                <a:lnTo>
                  <a:pt x="82724" y="1980000"/>
                </a:lnTo>
                <a:cubicBezTo>
                  <a:pt x="37037" y="1980000"/>
                  <a:pt x="0" y="1942963"/>
                  <a:pt x="0" y="1897276"/>
                </a:cubicBezTo>
                <a:lnTo>
                  <a:pt x="0" y="82724"/>
                </a:lnTo>
                <a:cubicBezTo>
                  <a:pt x="0" y="37037"/>
                  <a:pt x="37037" y="0"/>
                  <a:pt x="827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9AE91C4A-03F1-EFD9-B96F-55FF451A89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03549" y="4633284"/>
            <a:ext cx="2568389" cy="14178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28" name="Textplatzhalter 14">
            <a:extLst>
              <a:ext uri="{FF2B5EF4-FFF2-40B4-BE49-F238E27FC236}">
                <a16:creationId xmlns:a16="http://schemas.microsoft.com/office/drawing/2014/main" id="{2204B4A1-1342-33D0-7191-D5AE355C19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3550" y="4257732"/>
            <a:ext cx="2568389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D02206-7B9A-FC5C-71BF-4C210867E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432"/>
          <a:stretch/>
        </p:blipFill>
        <p:spPr>
          <a:xfrm>
            <a:off x="219918" y="332360"/>
            <a:ext cx="106270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löcke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ihandform 28">
            <a:extLst>
              <a:ext uri="{FF2B5EF4-FFF2-40B4-BE49-F238E27FC236}">
                <a16:creationId xmlns:a16="http://schemas.microsoft.com/office/drawing/2014/main" id="{F37A7B78-717F-9722-C601-CEC4BB8889C6}"/>
              </a:ext>
            </a:extLst>
          </p:cNvPr>
          <p:cNvSpPr/>
          <p:nvPr userDrawn="1"/>
        </p:nvSpPr>
        <p:spPr>
          <a:xfrm>
            <a:off x="1397001" y="3729506"/>
            <a:ext cx="2916000" cy="1994636"/>
          </a:xfrm>
          <a:custGeom>
            <a:avLst/>
            <a:gdLst>
              <a:gd name="connsiteX0" fmla="*/ 0 w 2916000"/>
              <a:gd name="connsiteY0" fmla="*/ 0 h 1994636"/>
              <a:gd name="connsiteX1" fmla="*/ 2916000 w 2916000"/>
              <a:gd name="connsiteY1" fmla="*/ 0 h 1994636"/>
              <a:gd name="connsiteX2" fmla="*/ 2916000 w 2916000"/>
              <a:gd name="connsiteY2" fmla="*/ 1872806 h 1994636"/>
              <a:gd name="connsiteX3" fmla="*/ 2794170 w 2916000"/>
              <a:gd name="connsiteY3" fmla="*/ 1994636 h 1994636"/>
              <a:gd name="connsiteX4" fmla="*/ 121830 w 2916000"/>
              <a:gd name="connsiteY4" fmla="*/ 1994636 h 1994636"/>
              <a:gd name="connsiteX5" fmla="*/ 0 w 2916000"/>
              <a:gd name="connsiteY5" fmla="*/ 1872806 h 199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6000" h="1994636">
                <a:moveTo>
                  <a:pt x="0" y="0"/>
                </a:moveTo>
                <a:lnTo>
                  <a:pt x="2916000" y="0"/>
                </a:lnTo>
                <a:lnTo>
                  <a:pt x="2916000" y="1872806"/>
                </a:lnTo>
                <a:cubicBezTo>
                  <a:pt x="2916000" y="1940091"/>
                  <a:pt x="2861455" y="1994636"/>
                  <a:pt x="2794170" y="1994636"/>
                </a:cubicBezTo>
                <a:lnTo>
                  <a:pt x="121830" y="1994636"/>
                </a:lnTo>
                <a:cubicBezTo>
                  <a:pt x="54545" y="1994636"/>
                  <a:pt x="0" y="1940091"/>
                  <a:pt x="0" y="18728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34429C-A3CC-3F59-77F5-79034CA6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6CEEC136-914D-CC17-93E8-A8788C17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03EE7E-A02F-1B43-B197-BC7315B45207}" type="datetime1">
              <a:rPr lang="de-DE" smtClean="0"/>
              <a:t>10.09.2024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BF9E811-7C89-578E-AD6C-B59A5915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Präsentationsname – 09/08/2023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A1A46D7-8AD4-2375-47EE-D1075FE6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3D9AC2-DD3C-4E48-AB96-2DEDEB3B6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8B985A-8AD0-A81D-023F-967F354C1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3751" y="4212983"/>
            <a:ext cx="2568389" cy="14178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56405B3-D945-25D2-4644-30FC43DAA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3752" y="3837431"/>
            <a:ext cx="2568389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F82D4DEE-8D4A-6E51-D5CA-9622EB6C68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97000" y="1862418"/>
            <a:ext cx="2916000" cy="1867089"/>
          </a:xfrm>
          <a:custGeom>
            <a:avLst/>
            <a:gdLst>
              <a:gd name="connsiteX0" fmla="*/ 121830 w 2916000"/>
              <a:gd name="connsiteY0" fmla="*/ 0 h 1867089"/>
              <a:gd name="connsiteX1" fmla="*/ 2794170 w 2916000"/>
              <a:gd name="connsiteY1" fmla="*/ 0 h 1867089"/>
              <a:gd name="connsiteX2" fmla="*/ 2916000 w 2916000"/>
              <a:gd name="connsiteY2" fmla="*/ 121830 h 1867089"/>
              <a:gd name="connsiteX3" fmla="*/ 2916000 w 2916000"/>
              <a:gd name="connsiteY3" fmla="*/ 1867089 h 1867089"/>
              <a:gd name="connsiteX4" fmla="*/ 0 w 2916000"/>
              <a:gd name="connsiteY4" fmla="*/ 1867089 h 1867089"/>
              <a:gd name="connsiteX5" fmla="*/ 0 w 2916000"/>
              <a:gd name="connsiteY5" fmla="*/ 121830 h 1867089"/>
              <a:gd name="connsiteX6" fmla="*/ 121830 w 2916000"/>
              <a:gd name="connsiteY6" fmla="*/ 0 h 186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000" h="1867089">
                <a:moveTo>
                  <a:pt x="121830" y="0"/>
                </a:moveTo>
                <a:lnTo>
                  <a:pt x="2794170" y="0"/>
                </a:lnTo>
                <a:cubicBezTo>
                  <a:pt x="2861455" y="0"/>
                  <a:pt x="2916000" y="54545"/>
                  <a:pt x="2916000" y="121830"/>
                </a:cubicBezTo>
                <a:lnTo>
                  <a:pt x="2916000" y="1867089"/>
                </a:lnTo>
                <a:lnTo>
                  <a:pt x="0" y="1867089"/>
                </a:lnTo>
                <a:lnTo>
                  <a:pt x="0" y="121830"/>
                </a:lnTo>
                <a:cubicBezTo>
                  <a:pt x="0" y="54545"/>
                  <a:pt x="54545" y="0"/>
                  <a:pt x="12183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30" name="Freihandform 29">
            <a:extLst>
              <a:ext uri="{FF2B5EF4-FFF2-40B4-BE49-F238E27FC236}">
                <a16:creationId xmlns:a16="http://schemas.microsoft.com/office/drawing/2014/main" id="{E40CD5E7-CE49-5F53-DB07-D68A2CBE3E79}"/>
              </a:ext>
            </a:extLst>
          </p:cNvPr>
          <p:cNvSpPr/>
          <p:nvPr userDrawn="1"/>
        </p:nvSpPr>
        <p:spPr>
          <a:xfrm>
            <a:off x="7879002" y="3729506"/>
            <a:ext cx="2916000" cy="1994636"/>
          </a:xfrm>
          <a:custGeom>
            <a:avLst/>
            <a:gdLst>
              <a:gd name="connsiteX0" fmla="*/ 0 w 2916000"/>
              <a:gd name="connsiteY0" fmla="*/ 0 h 1994636"/>
              <a:gd name="connsiteX1" fmla="*/ 2916000 w 2916000"/>
              <a:gd name="connsiteY1" fmla="*/ 0 h 1994636"/>
              <a:gd name="connsiteX2" fmla="*/ 2916000 w 2916000"/>
              <a:gd name="connsiteY2" fmla="*/ 1872806 h 1994636"/>
              <a:gd name="connsiteX3" fmla="*/ 2794170 w 2916000"/>
              <a:gd name="connsiteY3" fmla="*/ 1994636 h 1994636"/>
              <a:gd name="connsiteX4" fmla="*/ 121830 w 2916000"/>
              <a:gd name="connsiteY4" fmla="*/ 1994636 h 1994636"/>
              <a:gd name="connsiteX5" fmla="*/ 0 w 2916000"/>
              <a:gd name="connsiteY5" fmla="*/ 1872806 h 199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6000" h="1994636">
                <a:moveTo>
                  <a:pt x="0" y="0"/>
                </a:moveTo>
                <a:lnTo>
                  <a:pt x="2916000" y="0"/>
                </a:lnTo>
                <a:lnTo>
                  <a:pt x="2916000" y="1872806"/>
                </a:lnTo>
                <a:cubicBezTo>
                  <a:pt x="2916000" y="1940091"/>
                  <a:pt x="2861455" y="1994636"/>
                  <a:pt x="2794170" y="1994636"/>
                </a:cubicBezTo>
                <a:lnTo>
                  <a:pt x="121830" y="1994636"/>
                </a:lnTo>
                <a:cubicBezTo>
                  <a:pt x="54545" y="1994636"/>
                  <a:pt x="0" y="1940091"/>
                  <a:pt x="0" y="18728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1" name="Textplatzhalter 12">
            <a:extLst>
              <a:ext uri="{FF2B5EF4-FFF2-40B4-BE49-F238E27FC236}">
                <a16:creationId xmlns:a16="http://schemas.microsoft.com/office/drawing/2014/main" id="{EC620314-3A3D-2925-E7F9-520777E44E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752" y="4212983"/>
            <a:ext cx="2568389" cy="14178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32" name="Textplatzhalter 14">
            <a:extLst>
              <a:ext uri="{FF2B5EF4-FFF2-40B4-BE49-F238E27FC236}">
                <a16:creationId xmlns:a16="http://schemas.microsoft.com/office/drawing/2014/main" id="{522BA171-BFD0-276D-B1B5-07D7BB097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753" y="3837431"/>
            <a:ext cx="2568389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sp>
        <p:nvSpPr>
          <p:cNvPr id="36" name="Bildplatzhalter 35">
            <a:extLst>
              <a:ext uri="{FF2B5EF4-FFF2-40B4-BE49-F238E27FC236}">
                <a16:creationId xmlns:a16="http://schemas.microsoft.com/office/drawing/2014/main" id="{9BCFA288-F4C8-7E72-0F68-F9403D5C05B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79001" y="1862418"/>
            <a:ext cx="2916000" cy="1867089"/>
          </a:xfrm>
          <a:custGeom>
            <a:avLst/>
            <a:gdLst>
              <a:gd name="connsiteX0" fmla="*/ 121830 w 2916000"/>
              <a:gd name="connsiteY0" fmla="*/ 0 h 1867089"/>
              <a:gd name="connsiteX1" fmla="*/ 2794170 w 2916000"/>
              <a:gd name="connsiteY1" fmla="*/ 0 h 1867089"/>
              <a:gd name="connsiteX2" fmla="*/ 2916000 w 2916000"/>
              <a:gd name="connsiteY2" fmla="*/ 121830 h 1867089"/>
              <a:gd name="connsiteX3" fmla="*/ 2916000 w 2916000"/>
              <a:gd name="connsiteY3" fmla="*/ 1867089 h 1867089"/>
              <a:gd name="connsiteX4" fmla="*/ 0 w 2916000"/>
              <a:gd name="connsiteY4" fmla="*/ 1867089 h 1867089"/>
              <a:gd name="connsiteX5" fmla="*/ 0 w 2916000"/>
              <a:gd name="connsiteY5" fmla="*/ 121830 h 1867089"/>
              <a:gd name="connsiteX6" fmla="*/ 121830 w 2916000"/>
              <a:gd name="connsiteY6" fmla="*/ 0 h 186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000" h="1867089">
                <a:moveTo>
                  <a:pt x="121830" y="0"/>
                </a:moveTo>
                <a:lnTo>
                  <a:pt x="2794170" y="0"/>
                </a:lnTo>
                <a:cubicBezTo>
                  <a:pt x="2861455" y="0"/>
                  <a:pt x="2916000" y="54545"/>
                  <a:pt x="2916000" y="121830"/>
                </a:cubicBezTo>
                <a:lnTo>
                  <a:pt x="2916000" y="1867089"/>
                </a:lnTo>
                <a:lnTo>
                  <a:pt x="0" y="1867089"/>
                </a:lnTo>
                <a:lnTo>
                  <a:pt x="0" y="121830"/>
                </a:lnTo>
                <a:cubicBezTo>
                  <a:pt x="0" y="54545"/>
                  <a:pt x="54545" y="0"/>
                  <a:pt x="12183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39" name="Freihandform 38">
            <a:extLst>
              <a:ext uri="{FF2B5EF4-FFF2-40B4-BE49-F238E27FC236}">
                <a16:creationId xmlns:a16="http://schemas.microsoft.com/office/drawing/2014/main" id="{D41B6E64-F1C6-7FC4-1796-CECF0BEBE6BC}"/>
              </a:ext>
            </a:extLst>
          </p:cNvPr>
          <p:cNvSpPr/>
          <p:nvPr userDrawn="1"/>
        </p:nvSpPr>
        <p:spPr>
          <a:xfrm>
            <a:off x="4660611" y="3729506"/>
            <a:ext cx="2916000" cy="1994636"/>
          </a:xfrm>
          <a:custGeom>
            <a:avLst/>
            <a:gdLst>
              <a:gd name="connsiteX0" fmla="*/ 0 w 2916000"/>
              <a:gd name="connsiteY0" fmla="*/ 0 h 1994636"/>
              <a:gd name="connsiteX1" fmla="*/ 2916000 w 2916000"/>
              <a:gd name="connsiteY1" fmla="*/ 0 h 1994636"/>
              <a:gd name="connsiteX2" fmla="*/ 2916000 w 2916000"/>
              <a:gd name="connsiteY2" fmla="*/ 1872806 h 1994636"/>
              <a:gd name="connsiteX3" fmla="*/ 2794170 w 2916000"/>
              <a:gd name="connsiteY3" fmla="*/ 1994636 h 1994636"/>
              <a:gd name="connsiteX4" fmla="*/ 121830 w 2916000"/>
              <a:gd name="connsiteY4" fmla="*/ 1994636 h 1994636"/>
              <a:gd name="connsiteX5" fmla="*/ 0 w 2916000"/>
              <a:gd name="connsiteY5" fmla="*/ 1872806 h 199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6000" h="1994636">
                <a:moveTo>
                  <a:pt x="0" y="0"/>
                </a:moveTo>
                <a:lnTo>
                  <a:pt x="2916000" y="0"/>
                </a:lnTo>
                <a:lnTo>
                  <a:pt x="2916000" y="1872806"/>
                </a:lnTo>
                <a:cubicBezTo>
                  <a:pt x="2916000" y="1940091"/>
                  <a:pt x="2861455" y="1994636"/>
                  <a:pt x="2794170" y="1994636"/>
                </a:cubicBezTo>
                <a:lnTo>
                  <a:pt x="121830" y="1994636"/>
                </a:lnTo>
                <a:cubicBezTo>
                  <a:pt x="54545" y="1994636"/>
                  <a:pt x="0" y="1940091"/>
                  <a:pt x="0" y="18728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B9F5D627-9EE8-96C7-FC40-E0EC7E22D1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07361" y="4212983"/>
            <a:ext cx="2568389" cy="14178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41" name="Textplatzhalter 14">
            <a:extLst>
              <a:ext uri="{FF2B5EF4-FFF2-40B4-BE49-F238E27FC236}">
                <a16:creationId xmlns:a16="http://schemas.microsoft.com/office/drawing/2014/main" id="{57D120FD-2E16-C3FF-0F0C-2B70187DD9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07362" y="3837431"/>
            <a:ext cx="2568389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sp>
        <p:nvSpPr>
          <p:cNvPr id="42" name="Bildplatzhalter 41">
            <a:extLst>
              <a:ext uri="{FF2B5EF4-FFF2-40B4-BE49-F238E27FC236}">
                <a16:creationId xmlns:a16="http://schemas.microsoft.com/office/drawing/2014/main" id="{AE61E948-A821-7BAA-87D3-E7FF2425CF7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60610" y="1862418"/>
            <a:ext cx="2916000" cy="1867089"/>
          </a:xfrm>
          <a:custGeom>
            <a:avLst/>
            <a:gdLst>
              <a:gd name="connsiteX0" fmla="*/ 121830 w 2916000"/>
              <a:gd name="connsiteY0" fmla="*/ 0 h 1867089"/>
              <a:gd name="connsiteX1" fmla="*/ 2794170 w 2916000"/>
              <a:gd name="connsiteY1" fmla="*/ 0 h 1867089"/>
              <a:gd name="connsiteX2" fmla="*/ 2916000 w 2916000"/>
              <a:gd name="connsiteY2" fmla="*/ 121830 h 1867089"/>
              <a:gd name="connsiteX3" fmla="*/ 2916000 w 2916000"/>
              <a:gd name="connsiteY3" fmla="*/ 1867089 h 1867089"/>
              <a:gd name="connsiteX4" fmla="*/ 0 w 2916000"/>
              <a:gd name="connsiteY4" fmla="*/ 1867089 h 1867089"/>
              <a:gd name="connsiteX5" fmla="*/ 0 w 2916000"/>
              <a:gd name="connsiteY5" fmla="*/ 121830 h 1867089"/>
              <a:gd name="connsiteX6" fmla="*/ 121830 w 2916000"/>
              <a:gd name="connsiteY6" fmla="*/ 0 h 186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000" h="1867089">
                <a:moveTo>
                  <a:pt x="121830" y="0"/>
                </a:moveTo>
                <a:lnTo>
                  <a:pt x="2794170" y="0"/>
                </a:lnTo>
                <a:cubicBezTo>
                  <a:pt x="2861455" y="0"/>
                  <a:pt x="2916000" y="54545"/>
                  <a:pt x="2916000" y="121830"/>
                </a:cubicBezTo>
                <a:lnTo>
                  <a:pt x="2916000" y="1867089"/>
                </a:lnTo>
                <a:lnTo>
                  <a:pt x="0" y="1867089"/>
                </a:lnTo>
                <a:lnTo>
                  <a:pt x="0" y="121830"/>
                </a:lnTo>
                <a:cubicBezTo>
                  <a:pt x="0" y="54545"/>
                  <a:pt x="54545" y="0"/>
                  <a:pt x="12183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27DBF9-5782-1A36-78B6-ADEF1D7FB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432"/>
          <a:stretch/>
        </p:blipFill>
        <p:spPr>
          <a:xfrm>
            <a:off x="219918" y="332360"/>
            <a:ext cx="106270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48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löcke plus Bild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DFD4742-285E-30C0-8CC7-0C3A7C0479A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56350" y="-1"/>
            <a:ext cx="8735649" cy="6858000"/>
          </a:xfrm>
          <a:custGeom>
            <a:avLst/>
            <a:gdLst>
              <a:gd name="connsiteX0" fmla="*/ 4873564 w 8735649"/>
              <a:gd name="connsiteY0" fmla="*/ 0 h 6858000"/>
              <a:gd name="connsiteX1" fmla="*/ 8735649 w 8735649"/>
              <a:gd name="connsiteY1" fmla="*/ 0 h 6858000"/>
              <a:gd name="connsiteX2" fmla="*/ 8735649 w 8735649"/>
              <a:gd name="connsiteY2" fmla="*/ 6858000 h 6858000"/>
              <a:gd name="connsiteX3" fmla="*/ 5118392 w 8735649"/>
              <a:gd name="connsiteY3" fmla="*/ 6858000 h 6858000"/>
              <a:gd name="connsiteX4" fmla="*/ 4873564 w 8735649"/>
              <a:gd name="connsiteY4" fmla="*/ 6858000 h 6858000"/>
              <a:gd name="connsiteX5" fmla="*/ 0 w 8735649"/>
              <a:gd name="connsiteY5" fmla="*/ 6858000 h 6858000"/>
              <a:gd name="connsiteX6" fmla="*/ 2311230 w 8735649"/>
              <a:gd name="connsiteY6" fmla="*/ 819641 h 6858000"/>
              <a:gd name="connsiteX7" fmla="*/ 2723247 w 8735649"/>
              <a:gd name="connsiteY7" fmla="*/ 1 h 6858000"/>
              <a:gd name="connsiteX8" fmla="*/ 4873564 w 8735649"/>
              <a:gd name="connsiteY8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5649" h="6858000">
                <a:moveTo>
                  <a:pt x="4873564" y="0"/>
                </a:moveTo>
                <a:lnTo>
                  <a:pt x="8735649" y="0"/>
                </a:lnTo>
                <a:lnTo>
                  <a:pt x="8735649" y="6858000"/>
                </a:lnTo>
                <a:lnTo>
                  <a:pt x="5118392" y="6858000"/>
                </a:lnTo>
                <a:lnTo>
                  <a:pt x="4873564" y="6858000"/>
                </a:lnTo>
                <a:lnTo>
                  <a:pt x="0" y="6858000"/>
                </a:lnTo>
                <a:cubicBezTo>
                  <a:pt x="596807" y="4764012"/>
                  <a:pt x="1372913" y="2745492"/>
                  <a:pt x="2311230" y="819641"/>
                </a:cubicBezTo>
                <a:lnTo>
                  <a:pt x="2723247" y="1"/>
                </a:lnTo>
                <a:lnTo>
                  <a:pt x="487356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rIns="503999">
            <a:noAutofit/>
          </a:bodyPr>
          <a:lstStyle>
            <a:lvl1pPr marL="0" indent="0" algn="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4C152E8-B9D5-3C72-CCAC-F7B26AD22B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6150" y="3624477"/>
            <a:ext cx="7021232" cy="1980000"/>
          </a:xfrm>
          <a:custGeom>
            <a:avLst/>
            <a:gdLst>
              <a:gd name="connsiteX0" fmla="*/ 82724 w 7021232"/>
              <a:gd name="connsiteY0" fmla="*/ 0 h 1980000"/>
              <a:gd name="connsiteX1" fmla="*/ 6938508 w 7021232"/>
              <a:gd name="connsiteY1" fmla="*/ 0 h 1980000"/>
              <a:gd name="connsiteX2" fmla="*/ 7021232 w 7021232"/>
              <a:gd name="connsiteY2" fmla="*/ 82724 h 1980000"/>
              <a:gd name="connsiteX3" fmla="*/ 7021232 w 7021232"/>
              <a:gd name="connsiteY3" fmla="*/ 1897276 h 1980000"/>
              <a:gd name="connsiteX4" fmla="*/ 6938508 w 7021232"/>
              <a:gd name="connsiteY4" fmla="*/ 1980000 h 1980000"/>
              <a:gd name="connsiteX5" fmla="*/ 82724 w 7021232"/>
              <a:gd name="connsiteY5" fmla="*/ 1980000 h 1980000"/>
              <a:gd name="connsiteX6" fmla="*/ 0 w 7021232"/>
              <a:gd name="connsiteY6" fmla="*/ 1897276 h 1980000"/>
              <a:gd name="connsiteX7" fmla="*/ 0 w 7021232"/>
              <a:gd name="connsiteY7" fmla="*/ 82724 h 1980000"/>
              <a:gd name="connsiteX8" fmla="*/ 82724 w 702123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1232" h="1980000">
                <a:moveTo>
                  <a:pt x="82724" y="0"/>
                </a:moveTo>
                <a:lnTo>
                  <a:pt x="6938508" y="0"/>
                </a:lnTo>
                <a:cubicBezTo>
                  <a:pt x="6984195" y="0"/>
                  <a:pt x="7021232" y="37037"/>
                  <a:pt x="7021232" y="82724"/>
                </a:cubicBezTo>
                <a:lnTo>
                  <a:pt x="7021232" y="1897276"/>
                </a:lnTo>
                <a:cubicBezTo>
                  <a:pt x="7021232" y="1942963"/>
                  <a:pt x="6984195" y="1980000"/>
                  <a:pt x="6938508" y="1980000"/>
                </a:cubicBezTo>
                <a:lnTo>
                  <a:pt x="82724" y="1980000"/>
                </a:lnTo>
                <a:cubicBezTo>
                  <a:pt x="37037" y="1980000"/>
                  <a:pt x="0" y="1942963"/>
                  <a:pt x="0" y="1897276"/>
                </a:cubicBezTo>
                <a:lnTo>
                  <a:pt x="0" y="82724"/>
                </a:lnTo>
                <a:cubicBezTo>
                  <a:pt x="0" y="37037"/>
                  <a:pt x="37037" y="0"/>
                  <a:pt x="8272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812422-14CC-34A7-DA87-C8D07E1005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6150" y="1230900"/>
            <a:ext cx="7021232" cy="1980000"/>
          </a:xfrm>
          <a:custGeom>
            <a:avLst/>
            <a:gdLst>
              <a:gd name="connsiteX0" fmla="*/ 82724 w 7021232"/>
              <a:gd name="connsiteY0" fmla="*/ 0 h 1980000"/>
              <a:gd name="connsiteX1" fmla="*/ 6938508 w 7021232"/>
              <a:gd name="connsiteY1" fmla="*/ 0 h 1980000"/>
              <a:gd name="connsiteX2" fmla="*/ 7021232 w 7021232"/>
              <a:gd name="connsiteY2" fmla="*/ 82724 h 1980000"/>
              <a:gd name="connsiteX3" fmla="*/ 7021232 w 7021232"/>
              <a:gd name="connsiteY3" fmla="*/ 1897276 h 1980000"/>
              <a:gd name="connsiteX4" fmla="*/ 6938508 w 7021232"/>
              <a:gd name="connsiteY4" fmla="*/ 1980000 h 1980000"/>
              <a:gd name="connsiteX5" fmla="*/ 82724 w 7021232"/>
              <a:gd name="connsiteY5" fmla="*/ 1980000 h 1980000"/>
              <a:gd name="connsiteX6" fmla="*/ 0 w 7021232"/>
              <a:gd name="connsiteY6" fmla="*/ 1897276 h 1980000"/>
              <a:gd name="connsiteX7" fmla="*/ 0 w 7021232"/>
              <a:gd name="connsiteY7" fmla="*/ 82724 h 1980000"/>
              <a:gd name="connsiteX8" fmla="*/ 82724 w 702123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1232" h="1980000">
                <a:moveTo>
                  <a:pt x="82724" y="0"/>
                </a:moveTo>
                <a:lnTo>
                  <a:pt x="6938508" y="0"/>
                </a:lnTo>
                <a:cubicBezTo>
                  <a:pt x="6984195" y="0"/>
                  <a:pt x="7021232" y="37037"/>
                  <a:pt x="7021232" y="82724"/>
                </a:cubicBezTo>
                <a:lnTo>
                  <a:pt x="7021232" y="1897276"/>
                </a:lnTo>
                <a:cubicBezTo>
                  <a:pt x="7021232" y="1942963"/>
                  <a:pt x="6984195" y="1980000"/>
                  <a:pt x="6938508" y="1980000"/>
                </a:cubicBezTo>
                <a:lnTo>
                  <a:pt x="82724" y="1980000"/>
                </a:lnTo>
                <a:cubicBezTo>
                  <a:pt x="37037" y="1980000"/>
                  <a:pt x="0" y="1942963"/>
                  <a:pt x="0" y="1897276"/>
                </a:cubicBezTo>
                <a:lnTo>
                  <a:pt x="0" y="82724"/>
                </a:lnTo>
                <a:cubicBezTo>
                  <a:pt x="0" y="37037"/>
                  <a:pt x="37037" y="0"/>
                  <a:pt x="8272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6CEEC136-914D-CC17-93E8-A8788C17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142132-2247-4B4A-8881-242506C8E7A0}" type="datetime1">
              <a:rPr lang="de-DE" smtClean="0"/>
              <a:t>10.09.2024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BF9E811-7C89-578E-AD6C-B59A5915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Präsentationsname – 09/08/2023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A1A46D7-8AD4-2375-47EE-D1075FE6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3D9AC2-DD3C-4E48-AB96-2DEDEB3B6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8B985A-8AD0-A81D-023F-967F354C1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4000" y="1893163"/>
            <a:ext cx="6321335" cy="13177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56405B3-D945-25D2-4644-30FC43DAA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4001" y="1517611"/>
            <a:ext cx="6321335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68C0A809-588F-A845-CD9C-CA11C1DAA8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4000" y="4286740"/>
            <a:ext cx="6321335" cy="13177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47017195-B474-B58B-DE51-78B2EE5F83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4001" y="3911188"/>
            <a:ext cx="6321335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26F981-D791-DA06-6906-AE120F830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432"/>
          <a:stretch/>
        </p:blipFill>
        <p:spPr>
          <a:xfrm>
            <a:off x="219918" y="332360"/>
            <a:ext cx="106270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7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löcke auf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ildplatzhalter 48">
            <a:extLst>
              <a:ext uri="{FF2B5EF4-FFF2-40B4-BE49-F238E27FC236}">
                <a16:creationId xmlns:a16="http://schemas.microsoft.com/office/drawing/2014/main" id="{6FAB28CB-3395-E8F8-0C2C-4D68FDB18E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22955 w 12192000"/>
              <a:gd name="connsiteY0" fmla="*/ 218182 h 6858000"/>
              <a:gd name="connsiteX1" fmla="*/ 222955 w 12192000"/>
              <a:gd name="connsiteY1" fmla="*/ 921443 h 6858000"/>
              <a:gd name="connsiteX2" fmla="*/ 726797 w 12192000"/>
              <a:gd name="connsiteY2" fmla="*/ 921443 h 6858000"/>
              <a:gd name="connsiteX3" fmla="*/ 726797 w 12192000"/>
              <a:gd name="connsiteY3" fmla="*/ 21818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22955" y="218182"/>
                </a:moveTo>
                <a:lnTo>
                  <a:pt x="222955" y="921443"/>
                </a:lnTo>
                <a:lnTo>
                  <a:pt x="726797" y="921443"/>
                </a:lnTo>
                <a:lnTo>
                  <a:pt x="726797" y="2181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03BDFC-D028-A951-DA7E-05B32A28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37FF1A-961A-8245-8CF2-7D2670CA2756}" type="datetime1">
              <a:rPr lang="de-DE" smtClean="0"/>
              <a:t>10.09.2024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74566B-A69A-258D-832A-41AD57BF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Präsentationsname – 09/08/2023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C66C09-6DBB-6AC5-C84D-9192E169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3D9AC2-DD3C-4E48-AB96-2DEDEB3B6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1" name="Textplatzhalter 50">
            <a:extLst>
              <a:ext uri="{FF2B5EF4-FFF2-40B4-BE49-F238E27FC236}">
                <a16:creationId xmlns:a16="http://schemas.microsoft.com/office/drawing/2014/main" id="{3AC47585-20A7-6ED6-80AD-BA1B78370D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6150" y="936000"/>
            <a:ext cx="2952000" cy="1476000"/>
          </a:xfrm>
          <a:prstGeom prst="roundRect">
            <a:avLst>
              <a:gd name="adj" fmla="val 4256"/>
            </a:avLst>
          </a:prstGeom>
          <a:solidFill>
            <a:schemeClr val="bg1"/>
          </a:solidFill>
        </p:spPr>
        <p:txBody>
          <a:bodyPr lIns="360000" tIns="180000" rIns="180000" bIns="180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/>
            </a:lvl1pPr>
            <a:lvl2pPr marL="312737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2pPr>
            <a:lvl3pPr marL="625475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3pPr>
            <a:lvl4pPr marL="938212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4pPr>
            <a:lvl5pPr marL="1200150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2" name="Textplatzhalter 50">
            <a:extLst>
              <a:ext uri="{FF2B5EF4-FFF2-40B4-BE49-F238E27FC236}">
                <a16:creationId xmlns:a16="http://schemas.microsoft.com/office/drawing/2014/main" id="{98A49988-79B7-D035-02F6-77E74ADDF6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6150" y="2758076"/>
            <a:ext cx="2952000" cy="1476000"/>
          </a:xfrm>
          <a:prstGeom prst="roundRect">
            <a:avLst>
              <a:gd name="adj" fmla="val 4256"/>
            </a:avLst>
          </a:prstGeom>
          <a:solidFill>
            <a:schemeClr val="bg1"/>
          </a:solidFill>
        </p:spPr>
        <p:txBody>
          <a:bodyPr lIns="360000" tIns="180000" rIns="180000" bIns="180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/>
            </a:lvl1pPr>
            <a:lvl2pPr marL="312737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2pPr>
            <a:lvl3pPr marL="625475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3pPr>
            <a:lvl4pPr marL="938212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4pPr>
            <a:lvl5pPr marL="1200150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3" name="Textplatzhalter 50">
            <a:extLst>
              <a:ext uri="{FF2B5EF4-FFF2-40B4-BE49-F238E27FC236}">
                <a16:creationId xmlns:a16="http://schemas.microsoft.com/office/drawing/2014/main" id="{852366B2-B3CC-0F6B-A042-5F0DB8A9B7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0" y="4580152"/>
            <a:ext cx="2952000" cy="1476000"/>
          </a:xfrm>
          <a:prstGeom prst="roundRect">
            <a:avLst>
              <a:gd name="adj" fmla="val 4256"/>
            </a:avLst>
          </a:prstGeom>
          <a:solidFill>
            <a:schemeClr val="bg1"/>
          </a:solidFill>
        </p:spPr>
        <p:txBody>
          <a:bodyPr lIns="360000" tIns="180000" rIns="180000" bIns="180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/>
            </a:lvl1pPr>
            <a:lvl2pPr marL="312737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2pPr>
            <a:lvl3pPr marL="625475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3pPr>
            <a:lvl4pPr marL="938212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4pPr>
            <a:lvl5pPr marL="1200150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4" name="Textplatzhalter 50">
            <a:extLst>
              <a:ext uri="{FF2B5EF4-FFF2-40B4-BE49-F238E27FC236}">
                <a16:creationId xmlns:a16="http://schemas.microsoft.com/office/drawing/2014/main" id="{2F17C598-8BD2-B38C-F8E0-420B160C0A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1800" y="936000"/>
            <a:ext cx="2952000" cy="1476000"/>
          </a:xfrm>
          <a:prstGeom prst="roundRect">
            <a:avLst>
              <a:gd name="adj" fmla="val 4256"/>
            </a:avLst>
          </a:prstGeom>
          <a:solidFill>
            <a:schemeClr val="bg1"/>
          </a:solidFill>
        </p:spPr>
        <p:txBody>
          <a:bodyPr lIns="360000" tIns="180000" rIns="180000" bIns="180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/>
            </a:lvl1pPr>
            <a:lvl2pPr marL="312737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2pPr>
            <a:lvl3pPr marL="625475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3pPr>
            <a:lvl4pPr marL="938212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4pPr>
            <a:lvl5pPr marL="1200150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5" name="Textplatzhalter 50">
            <a:extLst>
              <a:ext uri="{FF2B5EF4-FFF2-40B4-BE49-F238E27FC236}">
                <a16:creationId xmlns:a16="http://schemas.microsoft.com/office/drawing/2014/main" id="{2C73AFCB-AD31-02E1-810E-C5B0330392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1800" y="2758076"/>
            <a:ext cx="2952000" cy="1476000"/>
          </a:xfrm>
          <a:prstGeom prst="roundRect">
            <a:avLst>
              <a:gd name="adj" fmla="val 4256"/>
            </a:avLst>
          </a:prstGeom>
          <a:solidFill>
            <a:schemeClr val="bg1"/>
          </a:solidFill>
        </p:spPr>
        <p:txBody>
          <a:bodyPr lIns="360000" tIns="180000" rIns="180000" bIns="180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/>
            </a:lvl1pPr>
            <a:lvl2pPr marL="312737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2pPr>
            <a:lvl3pPr marL="625475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3pPr>
            <a:lvl4pPr marL="938212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4pPr>
            <a:lvl5pPr marL="1200150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6" name="Textplatzhalter 50">
            <a:extLst>
              <a:ext uri="{FF2B5EF4-FFF2-40B4-BE49-F238E27FC236}">
                <a16:creationId xmlns:a16="http://schemas.microsoft.com/office/drawing/2014/main" id="{A12D7BC0-A00D-3A66-48E1-C4A84B5069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1800" y="4580152"/>
            <a:ext cx="2952000" cy="1476000"/>
          </a:xfrm>
          <a:prstGeom prst="roundRect">
            <a:avLst>
              <a:gd name="adj" fmla="val 4256"/>
            </a:avLst>
          </a:prstGeom>
          <a:solidFill>
            <a:schemeClr val="bg1"/>
          </a:solidFill>
        </p:spPr>
        <p:txBody>
          <a:bodyPr lIns="360000" tIns="180000" rIns="180000" bIns="180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/>
            </a:lvl1pPr>
            <a:lvl2pPr marL="312737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2pPr>
            <a:lvl3pPr marL="625475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3pPr>
            <a:lvl4pPr marL="938212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4pPr>
            <a:lvl5pPr marL="1200150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DE" dirty="0"/>
              <a:t>Text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8FD703C-2E00-95B0-85D2-6C33B9A62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432"/>
          <a:stretch/>
        </p:blipFill>
        <p:spPr>
          <a:xfrm>
            <a:off x="219918" y="332360"/>
            <a:ext cx="106270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03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Fotos mit Textblö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F7E1965-5F31-BEAB-504C-7F35BE0A52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158154" cy="6858000"/>
          </a:xfrm>
          <a:solidFill>
            <a:schemeClr val="bg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C3FFB16F-CCEF-F26F-B8B3-D7ECC39639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58154" y="0"/>
            <a:ext cx="7033846" cy="6858000"/>
          </a:xfrm>
          <a:solidFill>
            <a:schemeClr val="bg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Textplatzhalter 50">
            <a:extLst>
              <a:ext uri="{FF2B5EF4-FFF2-40B4-BE49-F238E27FC236}">
                <a16:creationId xmlns:a16="http://schemas.microsoft.com/office/drawing/2014/main" id="{F582DC72-401C-4FF3-0FB8-B4F111DF9B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6147" y="794806"/>
            <a:ext cx="4535999" cy="1476000"/>
          </a:xfrm>
          <a:prstGeom prst="roundRect">
            <a:avLst>
              <a:gd name="adj" fmla="val 4256"/>
            </a:avLst>
          </a:prstGeom>
          <a:solidFill>
            <a:schemeClr val="bg1"/>
          </a:solidFill>
        </p:spPr>
        <p:txBody>
          <a:bodyPr lIns="360000" tIns="180000" rIns="180000" bIns="180000"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/>
            </a:lvl1pPr>
            <a:lvl2pPr marL="312737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2pPr>
            <a:lvl3pPr marL="625475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3pPr>
            <a:lvl4pPr marL="938212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4pPr>
            <a:lvl5pPr marL="1200150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50">
            <a:extLst>
              <a:ext uri="{FF2B5EF4-FFF2-40B4-BE49-F238E27FC236}">
                <a16:creationId xmlns:a16="http://schemas.microsoft.com/office/drawing/2014/main" id="{AFE82747-37B5-51E1-FCD5-DAFD5A38D1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0942" y="4923054"/>
            <a:ext cx="4535999" cy="1476000"/>
          </a:xfrm>
          <a:prstGeom prst="roundRect">
            <a:avLst>
              <a:gd name="adj" fmla="val 4256"/>
            </a:avLst>
          </a:prstGeom>
          <a:solidFill>
            <a:schemeClr val="tx2"/>
          </a:solidFill>
        </p:spPr>
        <p:txBody>
          <a:bodyPr lIns="360000" tIns="180000" rIns="180000" bIns="180000"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312737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2pPr>
            <a:lvl3pPr marL="625475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3pPr>
            <a:lvl4pPr marL="938212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4pPr>
            <a:lvl5pPr marL="1200150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DE" dirty="0"/>
              <a:t>Text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2439FE9-0BF5-3C3A-0C9F-091D02D2D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432"/>
          <a:stretch/>
        </p:blipFill>
        <p:spPr>
          <a:xfrm>
            <a:off x="219918" y="332360"/>
            <a:ext cx="106270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1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94C097-C005-55EA-74FC-54058727A22B}"/>
              </a:ext>
            </a:extLst>
          </p:cNvPr>
          <p:cNvSpPr/>
          <p:nvPr userDrawn="1"/>
        </p:nvSpPr>
        <p:spPr>
          <a:xfrm>
            <a:off x="0" y="427"/>
            <a:ext cx="12192000" cy="52915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A6F84A-88EF-BE98-104F-A8002111A3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6150" y="1080000"/>
            <a:ext cx="9848850" cy="869469"/>
          </a:xfrm>
        </p:spPr>
        <p:txBody>
          <a:bodyPr anchor="t">
            <a:spAutoFit/>
          </a:bodyPr>
          <a:lstStyle>
            <a:lvl1pPr algn="l">
              <a:lnSpc>
                <a:spcPct val="85000"/>
              </a:lnSpc>
              <a:defRPr sz="6400" b="1" i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F7634E-1DEB-710C-91D7-5F64D2A31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150" y="3456000"/>
            <a:ext cx="9848850" cy="4882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600" b="0" i="0" spc="-50" baseline="0">
                <a:solidFill>
                  <a:schemeClr val="accent2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4D65117-010A-7E20-5E7C-D12E087D47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3300" y="241064"/>
            <a:ext cx="3340100" cy="5661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A46F97F-7E50-D3F2-0B4D-8B85DF071C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39302" y="4648347"/>
            <a:ext cx="3405867" cy="1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40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9">
            <a:extLst>
              <a:ext uri="{FF2B5EF4-FFF2-40B4-BE49-F238E27FC236}">
                <a16:creationId xmlns:a16="http://schemas.microsoft.com/office/drawing/2014/main" id="{B85CA3DB-4C0C-2EFB-30C1-86818B5E55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8135471" cy="4067735"/>
          </a:xfrm>
          <a:solidFill>
            <a:schemeClr val="bg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AD860A83-A7A6-3AFD-AB2F-397D87B3D1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067736"/>
            <a:ext cx="4067736" cy="2790264"/>
          </a:xfrm>
          <a:solidFill>
            <a:schemeClr val="bg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7AD6B90-AF30-9841-5489-64D08BD0801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7734" y="4067736"/>
            <a:ext cx="4067736" cy="2790264"/>
          </a:xfrm>
          <a:solidFill>
            <a:schemeClr val="bg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223ABBDC-9DDB-8360-8CD8-C1B6D7C64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9867" y="0"/>
            <a:ext cx="4067736" cy="2790264"/>
          </a:xfrm>
          <a:solidFill>
            <a:schemeClr val="bg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82A5F47E-415D-9DC4-5743-418A578406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9867" y="2790264"/>
            <a:ext cx="4067736" cy="4067735"/>
          </a:xfrm>
          <a:solidFill>
            <a:schemeClr val="bg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BF5497-55EC-B862-4AFA-AA13562F8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432"/>
          <a:stretch/>
        </p:blipFill>
        <p:spPr>
          <a:xfrm>
            <a:off x="219918" y="332360"/>
            <a:ext cx="106270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9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6F84A-88EF-BE98-104F-A8002111A3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6150" y="1295148"/>
            <a:ext cx="9848850" cy="560090"/>
          </a:xfrm>
        </p:spPr>
        <p:txBody>
          <a:bodyPr anchor="t">
            <a:spAutoFit/>
          </a:bodyPr>
          <a:lstStyle>
            <a:lvl1pPr algn="l">
              <a:lnSpc>
                <a:spcPct val="95000"/>
              </a:lnSpc>
              <a:defRPr sz="3800" b="1" i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Text eingeben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F7634E-1DEB-710C-91D7-5F64D2A31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6150" y="3773162"/>
            <a:ext cx="514985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spc="-50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Name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4D65117-010A-7E20-5E7C-D12E087D47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3300" y="241064"/>
            <a:ext cx="3340100" cy="566188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5DA5936-1FEC-BD9B-1669-23EBD61278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6150" y="4040817"/>
            <a:ext cx="5149850" cy="49244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Position</a:t>
            </a:r>
            <a:br>
              <a:rPr lang="de-DE" dirty="0"/>
            </a:br>
            <a:r>
              <a:rPr lang="de-DE" dirty="0"/>
              <a:t>Kontaktdaten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3768B02D-32F4-ECCD-1DA8-CFA45DAA6B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6150" y="5069518"/>
            <a:ext cx="5149850" cy="49244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Position</a:t>
            </a:r>
            <a:br>
              <a:rPr lang="de-DE" dirty="0"/>
            </a:br>
            <a:r>
              <a:rPr lang="de-DE" dirty="0"/>
              <a:t>Kontaktdaten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BB4A9FD5-39B2-0E92-DDF4-28C89111FF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6150" y="4801863"/>
            <a:ext cx="5149850" cy="24622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6F2ADF-EB77-D4E4-D6C6-3C097F6A84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7" y="571500"/>
            <a:ext cx="69056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85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1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 6">
            <a:extLst>
              <a:ext uri="{FF2B5EF4-FFF2-40B4-BE49-F238E27FC236}">
                <a16:creationId xmlns:a16="http://schemas.microsoft.com/office/drawing/2014/main" id="{ED26A02E-BE55-483F-F340-E9A2FEF37387}"/>
              </a:ext>
            </a:extLst>
          </p:cNvPr>
          <p:cNvSpPr>
            <a:spLocks noChangeAspect="1"/>
          </p:cNvSpPr>
          <p:nvPr/>
        </p:nvSpPr>
        <p:spPr>
          <a:xfrm>
            <a:off x="1452" y="508925"/>
            <a:ext cx="5064663" cy="1745759"/>
          </a:xfrm>
          <a:custGeom>
            <a:avLst/>
            <a:gdLst>
              <a:gd name="connsiteX0" fmla="*/ 0 w 4830510"/>
              <a:gd name="connsiteY0" fmla="*/ 1665049 h 1665048"/>
              <a:gd name="connsiteX1" fmla="*/ 4169352 w 4830510"/>
              <a:gd name="connsiteY1" fmla="*/ 1665049 h 1665048"/>
              <a:gd name="connsiteX2" fmla="*/ 4830510 w 4830510"/>
              <a:gd name="connsiteY2" fmla="*/ 0 h 1665048"/>
              <a:gd name="connsiteX3" fmla="*/ 0 w 4830510"/>
              <a:gd name="connsiteY3" fmla="*/ 0 h 1665048"/>
              <a:gd name="connsiteX4" fmla="*/ 0 w 4830510"/>
              <a:gd name="connsiteY4" fmla="*/ 1665049 h 166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510" h="1665048">
                <a:moveTo>
                  <a:pt x="0" y="1665049"/>
                </a:moveTo>
                <a:lnTo>
                  <a:pt x="4169352" y="1665049"/>
                </a:lnTo>
                <a:cubicBezTo>
                  <a:pt x="4442467" y="1138123"/>
                  <a:pt x="4664922" y="581023"/>
                  <a:pt x="4830510" y="0"/>
                </a:cubicBezTo>
                <a:lnTo>
                  <a:pt x="0" y="0"/>
                </a:lnTo>
                <a:lnTo>
                  <a:pt x="0" y="1665049"/>
                </a:lnTo>
                <a:close/>
              </a:path>
            </a:pathLst>
          </a:custGeom>
          <a:solidFill>
            <a:schemeClr val="bg1"/>
          </a:solidFill>
          <a:ln w="607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A6F84A-88EF-BE98-104F-A8002111A3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6150" y="867058"/>
            <a:ext cx="9848850" cy="545342"/>
          </a:xfrm>
        </p:spPr>
        <p:txBody>
          <a:bodyPr anchor="t">
            <a:spAutoFit/>
          </a:bodyPr>
          <a:lstStyle>
            <a:lvl1pPr algn="l">
              <a:lnSpc>
                <a:spcPct val="95000"/>
              </a:lnSpc>
              <a:defRPr sz="3700" b="1" i="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Text eingeben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EDFD7-A2BB-4010-A483-FB23D8188C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7" y="571500"/>
            <a:ext cx="69056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801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wischen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>
            <a:extLst>
              <a:ext uri="{FF2B5EF4-FFF2-40B4-BE49-F238E27FC236}">
                <a16:creationId xmlns:a16="http://schemas.microsoft.com/office/drawing/2014/main" id="{148E3E96-D0DA-F008-1493-3889926DF0D5}"/>
              </a:ext>
            </a:extLst>
          </p:cNvPr>
          <p:cNvSpPr>
            <a:spLocks noChangeAspect="1"/>
          </p:cNvSpPr>
          <p:nvPr/>
        </p:nvSpPr>
        <p:spPr>
          <a:xfrm>
            <a:off x="-1453" y="511110"/>
            <a:ext cx="5273458" cy="1760579"/>
          </a:xfrm>
          <a:custGeom>
            <a:avLst/>
            <a:gdLst>
              <a:gd name="connsiteX0" fmla="*/ 0 w 5273458"/>
              <a:gd name="connsiteY0" fmla="*/ 0 h 1760579"/>
              <a:gd name="connsiteX1" fmla="*/ 5273458 w 5273458"/>
              <a:gd name="connsiteY1" fmla="*/ 0 h 1760579"/>
              <a:gd name="connsiteX2" fmla="*/ 4888944 w 5273458"/>
              <a:gd name="connsiteY2" fmla="*/ 1230274 h 1760579"/>
              <a:gd name="connsiteX3" fmla="*/ 4700887 w 5273458"/>
              <a:gd name="connsiteY3" fmla="*/ 1760579 h 1760579"/>
              <a:gd name="connsiteX4" fmla="*/ 0 w 5273458"/>
              <a:gd name="connsiteY4" fmla="*/ 1760579 h 176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3458" h="1760579">
                <a:moveTo>
                  <a:pt x="0" y="0"/>
                </a:moveTo>
                <a:lnTo>
                  <a:pt x="5273458" y="0"/>
                </a:lnTo>
                <a:cubicBezTo>
                  <a:pt x="5155333" y="414450"/>
                  <a:pt x="5027070" y="824635"/>
                  <a:pt x="4888944" y="1230274"/>
                </a:cubicBezTo>
                <a:lnTo>
                  <a:pt x="4700887" y="1760579"/>
                </a:lnTo>
                <a:lnTo>
                  <a:pt x="0" y="1760579"/>
                </a:lnTo>
                <a:close/>
              </a:path>
            </a:pathLst>
          </a:custGeom>
          <a:solidFill>
            <a:schemeClr val="bg1"/>
          </a:solidFill>
          <a:ln w="607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" name="Freihandform 14">
            <a:extLst>
              <a:ext uri="{FF2B5EF4-FFF2-40B4-BE49-F238E27FC236}">
                <a16:creationId xmlns:a16="http://schemas.microsoft.com/office/drawing/2014/main" id="{2377F837-AB67-3B8B-81B4-1C36F12178FF}"/>
              </a:ext>
            </a:extLst>
          </p:cNvPr>
          <p:cNvSpPr>
            <a:spLocks noChangeAspect="1"/>
          </p:cNvSpPr>
          <p:nvPr userDrawn="1"/>
        </p:nvSpPr>
        <p:spPr>
          <a:xfrm>
            <a:off x="-1453" y="2271688"/>
            <a:ext cx="4700887" cy="2990216"/>
          </a:xfrm>
          <a:custGeom>
            <a:avLst/>
            <a:gdLst>
              <a:gd name="connsiteX0" fmla="*/ 0 w 4700887"/>
              <a:gd name="connsiteY0" fmla="*/ 0 h 2990216"/>
              <a:gd name="connsiteX1" fmla="*/ 4700887 w 4700887"/>
              <a:gd name="connsiteY1" fmla="*/ 0 h 2990216"/>
              <a:gd name="connsiteX2" fmla="*/ 4674393 w 4700887"/>
              <a:gd name="connsiteY2" fmla="*/ 74710 h 2990216"/>
              <a:gd name="connsiteX3" fmla="*/ 3386968 w 4700887"/>
              <a:gd name="connsiteY3" fmla="*/ 2990216 h 2990216"/>
              <a:gd name="connsiteX4" fmla="*/ 0 w 4700887"/>
              <a:gd name="connsiteY4" fmla="*/ 2990216 h 299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0887" h="2990216">
                <a:moveTo>
                  <a:pt x="0" y="0"/>
                </a:moveTo>
                <a:lnTo>
                  <a:pt x="4700887" y="0"/>
                </a:lnTo>
                <a:lnTo>
                  <a:pt x="4674393" y="74710"/>
                </a:lnTo>
                <a:cubicBezTo>
                  <a:pt x="4304596" y="1077272"/>
                  <a:pt x="3874019" y="2050558"/>
                  <a:pt x="3386968" y="2990216"/>
                </a:cubicBezTo>
                <a:lnTo>
                  <a:pt x="0" y="2990216"/>
                </a:lnTo>
                <a:close/>
              </a:path>
            </a:pathLst>
          </a:custGeom>
          <a:solidFill>
            <a:schemeClr val="tx2"/>
          </a:solidFill>
          <a:ln w="607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A6F84A-88EF-BE98-104F-A8002111A3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6150" y="867058"/>
            <a:ext cx="4325855" cy="1086259"/>
          </a:xfrm>
        </p:spPr>
        <p:txBody>
          <a:bodyPr wrap="square" anchor="t">
            <a:spAutoFit/>
          </a:bodyPr>
          <a:lstStyle>
            <a:lvl1pPr algn="l">
              <a:lnSpc>
                <a:spcPct val="95000"/>
              </a:lnSpc>
              <a:defRPr sz="3700" b="1" i="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einer</a:t>
            </a:r>
            <a:br>
              <a:rPr lang="de-DE" dirty="0"/>
            </a:br>
            <a:r>
              <a:rPr lang="de-DE" dirty="0"/>
              <a:t>Zwischenfolie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F7634E-1DEB-710C-91D7-5F64D2A31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6151" y="2558744"/>
            <a:ext cx="3753284" cy="37010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>
              <a:lnSpc>
                <a:spcPct val="120000"/>
              </a:lnSpc>
              <a:buSzPct val="65000"/>
              <a:buFontTx/>
              <a:buBlip>
                <a:blip r:embed="rId2"/>
              </a:buBlip>
              <a:defRPr sz="2100" b="0" i="0" spc="-4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Bulletpoints</a:t>
            </a:r>
            <a:r>
              <a:rPr lang="de-DE" dirty="0"/>
              <a:t> hinzufügen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5C9EBA-143F-BB1E-33E9-F64F6F3692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7" y="571500"/>
            <a:ext cx="69056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329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4429C-A3CC-3F59-77F5-79034CA6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6CEEC136-914D-CC17-93E8-A8788C17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FD73-BD7E-924D-B947-684A8F40B3C1}" type="datetime1">
              <a:rPr lang="de-DE" smtClean="0"/>
              <a:t>10.09.2024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BF9E811-7C89-578E-AD6C-B59A5915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Präsentationsname – 09/08/2023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A1A46D7-8AD4-2375-47EE-D1075FE6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9AC2-DD3C-4E48-AB96-2DEDEB3B6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8B985A-8AD0-A81D-023F-967F354C1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6999" y="2087999"/>
            <a:ext cx="9949800" cy="410959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56405B3-D945-25D2-4644-30FC43DAA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3999" y="1699921"/>
            <a:ext cx="9942799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2E3FEB7-8BA6-2DB7-77B1-DBDA8CB95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432"/>
          <a:stretch/>
        </p:blipFill>
        <p:spPr>
          <a:xfrm>
            <a:off x="219918" y="332360"/>
            <a:ext cx="106270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E094D74-03B6-BD86-EDDC-8295316617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73608" y="1"/>
            <a:ext cx="5118392" cy="6857999"/>
          </a:xfrm>
          <a:custGeom>
            <a:avLst/>
            <a:gdLst>
              <a:gd name="connsiteX0" fmla="*/ 2723247 w 5118392"/>
              <a:gd name="connsiteY0" fmla="*/ 0 h 6857999"/>
              <a:gd name="connsiteX1" fmla="*/ 5118392 w 5118392"/>
              <a:gd name="connsiteY1" fmla="*/ 0 h 6857999"/>
              <a:gd name="connsiteX2" fmla="*/ 5118392 w 5118392"/>
              <a:gd name="connsiteY2" fmla="*/ 6857999 h 6857999"/>
              <a:gd name="connsiteX3" fmla="*/ 0 w 5118392"/>
              <a:gd name="connsiteY3" fmla="*/ 6857999 h 6857999"/>
              <a:gd name="connsiteX4" fmla="*/ 2311230 w 5118392"/>
              <a:gd name="connsiteY4" fmla="*/ 81964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8392" h="6857999">
                <a:moveTo>
                  <a:pt x="2723247" y="0"/>
                </a:moveTo>
                <a:lnTo>
                  <a:pt x="5118392" y="0"/>
                </a:lnTo>
                <a:lnTo>
                  <a:pt x="5118392" y="6857999"/>
                </a:lnTo>
                <a:lnTo>
                  <a:pt x="0" y="6857999"/>
                </a:lnTo>
                <a:cubicBezTo>
                  <a:pt x="596807" y="4764011"/>
                  <a:pt x="1372913" y="2745491"/>
                  <a:pt x="2311230" y="8196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34429C-A3CC-3F59-77F5-79034CA6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6CEEC136-914D-CC17-93E8-A8788C17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412D-281A-1649-B521-532DF67F6839}" type="datetime1">
              <a:rPr lang="de-DE" smtClean="0"/>
              <a:t>10.09.2024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BF9E811-7C89-578E-AD6C-B59A5915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Präsentationsname – 09/08/2023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A1A46D7-8AD4-2375-47EE-D1075FE6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9AC2-DD3C-4E48-AB96-2DEDEB3B6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8B985A-8AD0-A81D-023F-967F354C1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6999" y="2087999"/>
            <a:ext cx="7396272" cy="410959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56405B3-D945-25D2-4644-30FC43DAA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4000" y="1699921"/>
            <a:ext cx="7396272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D1F2CC-755B-AFF0-BB14-87136C565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432"/>
          <a:stretch/>
        </p:blipFill>
        <p:spPr>
          <a:xfrm>
            <a:off x="219918" y="332360"/>
            <a:ext cx="106270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4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E96933E9-30AB-5770-2F8F-3C6847420FA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73608" y="3494762"/>
            <a:ext cx="5118392" cy="3363238"/>
          </a:xfrm>
          <a:custGeom>
            <a:avLst/>
            <a:gdLst>
              <a:gd name="connsiteX0" fmla="*/ 1138780 w 5118392"/>
              <a:gd name="connsiteY0" fmla="*/ 0 h 3363238"/>
              <a:gd name="connsiteX1" fmla="*/ 5118392 w 5118392"/>
              <a:gd name="connsiteY1" fmla="*/ 0 h 3363238"/>
              <a:gd name="connsiteX2" fmla="*/ 5118392 w 5118392"/>
              <a:gd name="connsiteY2" fmla="*/ 3363238 h 3363238"/>
              <a:gd name="connsiteX3" fmla="*/ 0 w 5118392"/>
              <a:gd name="connsiteY3" fmla="*/ 3363238 h 3363238"/>
              <a:gd name="connsiteX4" fmla="*/ 1027549 w 5118392"/>
              <a:gd name="connsiteY4" fmla="*/ 281007 h 336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8392" h="3363238">
                <a:moveTo>
                  <a:pt x="1138780" y="0"/>
                </a:moveTo>
                <a:lnTo>
                  <a:pt x="5118392" y="0"/>
                </a:lnTo>
                <a:lnTo>
                  <a:pt x="5118392" y="3363238"/>
                </a:lnTo>
                <a:lnTo>
                  <a:pt x="0" y="3363238"/>
                </a:lnTo>
                <a:cubicBezTo>
                  <a:pt x="298404" y="2316244"/>
                  <a:pt x="641632" y="1288117"/>
                  <a:pt x="1027549" y="28100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34429C-A3CC-3F59-77F5-79034CA6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6CEEC136-914D-CC17-93E8-A8788C17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8F7A-9BBA-6E43-9253-19C97CFC3B08}" type="datetime1">
              <a:rPr lang="de-DE" smtClean="0"/>
              <a:t>10.09.2024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BF9E811-7C89-578E-AD6C-B59A5915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Präsentationsname – 09/08/2023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A1A46D7-8AD4-2375-47EE-D1075FE6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9AC2-DD3C-4E48-AB96-2DEDEB3B6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8B985A-8AD0-A81D-023F-967F354C1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6999" y="2087999"/>
            <a:ext cx="7396272" cy="410959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56405B3-D945-25D2-4644-30FC43DAA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4000" y="1699921"/>
            <a:ext cx="7396272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1DC5112-60A4-DFC2-5FB1-63B2488BCD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927" y="1"/>
            <a:ext cx="3925073" cy="3356975"/>
          </a:xfrm>
          <a:custGeom>
            <a:avLst/>
            <a:gdLst>
              <a:gd name="connsiteX0" fmla="*/ 1529928 w 3925073"/>
              <a:gd name="connsiteY0" fmla="*/ 0 h 3356975"/>
              <a:gd name="connsiteX1" fmla="*/ 3925073 w 3925073"/>
              <a:gd name="connsiteY1" fmla="*/ 0 h 3356975"/>
              <a:gd name="connsiteX2" fmla="*/ 3925073 w 3925073"/>
              <a:gd name="connsiteY2" fmla="*/ 3356975 h 3356975"/>
              <a:gd name="connsiteX3" fmla="*/ 0 w 3925073"/>
              <a:gd name="connsiteY3" fmla="*/ 3356975 h 3356975"/>
              <a:gd name="connsiteX4" fmla="*/ 131638 w 3925073"/>
              <a:gd name="connsiteY4" fmla="*/ 3024410 h 3356975"/>
              <a:gd name="connsiteX5" fmla="*/ 1117911 w 3925073"/>
              <a:gd name="connsiteY5" fmla="*/ 819640 h 335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5073" h="3356975">
                <a:moveTo>
                  <a:pt x="1529928" y="0"/>
                </a:moveTo>
                <a:lnTo>
                  <a:pt x="3925073" y="0"/>
                </a:lnTo>
                <a:lnTo>
                  <a:pt x="3925073" y="3356975"/>
                </a:lnTo>
                <a:lnTo>
                  <a:pt x="0" y="3356975"/>
                </a:lnTo>
                <a:lnTo>
                  <a:pt x="131638" y="3024410"/>
                </a:lnTo>
                <a:cubicBezTo>
                  <a:pt x="436984" y="2277060"/>
                  <a:pt x="766042" y="1541834"/>
                  <a:pt x="1117911" y="8196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4B034BF-8212-5694-CF2F-5DB79E1EB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432"/>
          <a:stretch/>
        </p:blipFill>
        <p:spPr>
          <a:xfrm>
            <a:off x="219918" y="332360"/>
            <a:ext cx="106270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6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ihandform 34">
            <a:extLst>
              <a:ext uri="{FF2B5EF4-FFF2-40B4-BE49-F238E27FC236}">
                <a16:creationId xmlns:a16="http://schemas.microsoft.com/office/drawing/2014/main" id="{4B4D510C-B6CD-1213-1779-369497C53440}"/>
              </a:ext>
            </a:extLst>
          </p:cNvPr>
          <p:cNvSpPr/>
          <p:nvPr userDrawn="1"/>
        </p:nvSpPr>
        <p:spPr>
          <a:xfrm>
            <a:off x="3086424" y="1862417"/>
            <a:ext cx="2897515" cy="1980000"/>
          </a:xfrm>
          <a:custGeom>
            <a:avLst/>
            <a:gdLst>
              <a:gd name="connsiteX0" fmla="*/ 0 w 2897515"/>
              <a:gd name="connsiteY0" fmla="*/ 0 h 1980000"/>
              <a:gd name="connsiteX1" fmla="*/ 2814791 w 2897515"/>
              <a:gd name="connsiteY1" fmla="*/ 0 h 1980000"/>
              <a:gd name="connsiteX2" fmla="*/ 2897515 w 2897515"/>
              <a:gd name="connsiteY2" fmla="*/ 82724 h 1980000"/>
              <a:gd name="connsiteX3" fmla="*/ 2897515 w 2897515"/>
              <a:gd name="connsiteY3" fmla="*/ 1897276 h 1980000"/>
              <a:gd name="connsiteX4" fmla="*/ 2814791 w 2897515"/>
              <a:gd name="connsiteY4" fmla="*/ 1980000 h 1980000"/>
              <a:gd name="connsiteX5" fmla="*/ 0 w 2897515"/>
              <a:gd name="connsiteY5" fmla="*/ 1980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515" h="1980000">
                <a:moveTo>
                  <a:pt x="0" y="0"/>
                </a:moveTo>
                <a:lnTo>
                  <a:pt x="2814791" y="0"/>
                </a:lnTo>
                <a:cubicBezTo>
                  <a:pt x="2860478" y="0"/>
                  <a:pt x="2897515" y="37037"/>
                  <a:pt x="2897515" y="82724"/>
                </a:cubicBezTo>
                <a:lnTo>
                  <a:pt x="2897515" y="1897276"/>
                </a:lnTo>
                <a:cubicBezTo>
                  <a:pt x="2897515" y="1942963"/>
                  <a:pt x="2860478" y="1980000"/>
                  <a:pt x="2814791" y="1980000"/>
                </a:cubicBezTo>
                <a:lnTo>
                  <a:pt x="0" y="198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BE6AFBAF-1A66-607D-5718-58B6B40FF1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04000" y="1862417"/>
            <a:ext cx="1682425" cy="1980000"/>
          </a:xfrm>
          <a:custGeom>
            <a:avLst/>
            <a:gdLst>
              <a:gd name="connsiteX0" fmla="*/ 82724 w 1682425"/>
              <a:gd name="connsiteY0" fmla="*/ 0 h 1980000"/>
              <a:gd name="connsiteX1" fmla="*/ 1682425 w 1682425"/>
              <a:gd name="connsiteY1" fmla="*/ 0 h 1980000"/>
              <a:gd name="connsiteX2" fmla="*/ 1682425 w 1682425"/>
              <a:gd name="connsiteY2" fmla="*/ 1980000 h 1980000"/>
              <a:gd name="connsiteX3" fmla="*/ 82724 w 1682425"/>
              <a:gd name="connsiteY3" fmla="*/ 1980000 h 1980000"/>
              <a:gd name="connsiteX4" fmla="*/ 0 w 1682425"/>
              <a:gd name="connsiteY4" fmla="*/ 1897276 h 1980000"/>
              <a:gd name="connsiteX5" fmla="*/ 0 w 1682425"/>
              <a:gd name="connsiteY5" fmla="*/ 82724 h 1980000"/>
              <a:gd name="connsiteX6" fmla="*/ 82724 w 1682425"/>
              <a:gd name="connsiteY6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425" h="1980000">
                <a:moveTo>
                  <a:pt x="82724" y="0"/>
                </a:moveTo>
                <a:lnTo>
                  <a:pt x="1682425" y="0"/>
                </a:lnTo>
                <a:lnTo>
                  <a:pt x="1682425" y="1980000"/>
                </a:lnTo>
                <a:lnTo>
                  <a:pt x="82724" y="1980000"/>
                </a:lnTo>
                <a:cubicBezTo>
                  <a:pt x="37037" y="1980000"/>
                  <a:pt x="0" y="1942963"/>
                  <a:pt x="0" y="1897276"/>
                </a:cubicBezTo>
                <a:lnTo>
                  <a:pt x="0" y="82724"/>
                </a:lnTo>
                <a:cubicBezTo>
                  <a:pt x="0" y="37037"/>
                  <a:pt x="37037" y="0"/>
                  <a:pt x="827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34429C-A3CC-3F59-77F5-79034CA6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8B985A-8AD0-A81D-023F-967F354C1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4691" y="2340561"/>
            <a:ext cx="2568389" cy="14178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56405B3-D945-25D2-4644-30FC43DAA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4692" y="1965009"/>
            <a:ext cx="2568389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sp>
        <p:nvSpPr>
          <p:cNvPr id="38" name="Freihandform 37">
            <a:extLst>
              <a:ext uri="{FF2B5EF4-FFF2-40B4-BE49-F238E27FC236}">
                <a16:creationId xmlns:a16="http://schemas.microsoft.com/office/drawing/2014/main" id="{24101A27-DFA6-6AC0-B6BA-44C1F718EAF5}"/>
              </a:ext>
            </a:extLst>
          </p:cNvPr>
          <p:cNvSpPr/>
          <p:nvPr userDrawn="1"/>
        </p:nvSpPr>
        <p:spPr>
          <a:xfrm>
            <a:off x="3086424" y="4155140"/>
            <a:ext cx="2897515" cy="1980000"/>
          </a:xfrm>
          <a:custGeom>
            <a:avLst/>
            <a:gdLst>
              <a:gd name="connsiteX0" fmla="*/ 0 w 2897515"/>
              <a:gd name="connsiteY0" fmla="*/ 0 h 1980000"/>
              <a:gd name="connsiteX1" fmla="*/ 2814791 w 2897515"/>
              <a:gd name="connsiteY1" fmla="*/ 0 h 1980000"/>
              <a:gd name="connsiteX2" fmla="*/ 2897515 w 2897515"/>
              <a:gd name="connsiteY2" fmla="*/ 82724 h 1980000"/>
              <a:gd name="connsiteX3" fmla="*/ 2897515 w 2897515"/>
              <a:gd name="connsiteY3" fmla="*/ 1897276 h 1980000"/>
              <a:gd name="connsiteX4" fmla="*/ 2814791 w 2897515"/>
              <a:gd name="connsiteY4" fmla="*/ 1980000 h 1980000"/>
              <a:gd name="connsiteX5" fmla="*/ 0 w 2897515"/>
              <a:gd name="connsiteY5" fmla="*/ 1980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515" h="1980000">
                <a:moveTo>
                  <a:pt x="0" y="0"/>
                </a:moveTo>
                <a:lnTo>
                  <a:pt x="2814791" y="0"/>
                </a:lnTo>
                <a:cubicBezTo>
                  <a:pt x="2860478" y="0"/>
                  <a:pt x="2897515" y="37037"/>
                  <a:pt x="2897515" y="82724"/>
                </a:cubicBezTo>
                <a:lnTo>
                  <a:pt x="2897515" y="1897276"/>
                </a:lnTo>
                <a:cubicBezTo>
                  <a:pt x="2897515" y="1942963"/>
                  <a:pt x="2860478" y="1980000"/>
                  <a:pt x="2814791" y="1980000"/>
                </a:cubicBezTo>
                <a:lnTo>
                  <a:pt x="0" y="198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A6D0D4B8-3BAB-1D3B-9B77-37DC37B3E9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04000" y="4155140"/>
            <a:ext cx="1682425" cy="1980000"/>
          </a:xfrm>
          <a:custGeom>
            <a:avLst/>
            <a:gdLst>
              <a:gd name="connsiteX0" fmla="*/ 82724 w 1682425"/>
              <a:gd name="connsiteY0" fmla="*/ 0 h 1980000"/>
              <a:gd name="connsiteX1" fmla="*/ 1682425 w 1682425"/>
              <a:gd name="connsiteY1" fmla="*/ 0 h 1980000"/>
              <a:gd name="connsiteX2" fmla="*/ 1682425 w 1682425"/>
              <a:gd name="connsiteY2" fmla="*/ 1980000 h 1980000"/>
              <a:gd name="connsiteX3" fmla="*/ 82724 w 1682425"/>
              <a:gd name="connsiteY3" fmla="*/ 1980000 h 1980000"/>
              <a:gd name="connsiteX4" fmla="*/ 0 w 1682425"/>
              <a:gd name="connsiteY4" fmla="*/ 1897276 h 1980000"/>
              <a:gd name="connsiteX5" fmla="*/ 0 w 1682425"/>
              <a:gd name="connsiteY5" fmla="*/ 82724 h 1980000"/>
              <a:gd name="connsiteX6" fmla="*/ 82724 w 1682425"/>
              <a:gd name="connsiteY6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425" h="1980000">
                <a:moveTo>
                  <a:pt x="82724" y="0"/>
                </a:moveTo>
                <a:lnTo>
                  <a:pt x="1682425" y="0"/>
                </a:lnTo>
                <a:lnTo>
                  <a:pt x="1682425" y="1980000"/>
                </a:lnTo>
                <a:lnTo>
                  <a:pt x="82724" y="1980000"/>
                </a:lnTo>
                <a:cubicBezTo>
                  <a:pt x="37037" y="1980000"/>
                  <a:pt x="0" y="1942963"/>
                  <a:pt x="0" y="1897276"/>
                </a:cubicBezTo>
                <a:lnTo>
                  <a:pt x="0" y="82724"/>
                </a:lnTo>
                <a:cubicBezTo>
                  <a:pt x="0" y="37037"/>
                  <a:pt x="37037" y="0"/>
                  <a:pt x="827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5ADA17F3-8E75-C3C7-A047-B7490E340E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4691" y="4633284"/>
            <a:ext cx="2568389" cy="14178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6B50FB92-9A82-16A8-0AE7-04A5090843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4692" y="4257732"/>
            <a:ext cx="2568389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sp>
        <p:nvSpPr>
          <p:cNvPr id="33" name="Freihandform 32">
            <a:extLst>
              <a:ext uri="{FF2B5EF4-FFF2-40B4-BE49-F238E27FC236}">
                <a16:creationId xmlns:a16="http://schemas.microsoft.com/office/drawing/2014/main" id="{7F356990-D351-3E1C-C368-64E94AC9EF5B}"/>
              </a:ext>
            </a:extLst>
          </p:cNvPr>
          <p:cNvSpPr/>
          <p:nvPr userDrawn="1"/>
        </p:nvSpPr>
        <p:spPr>
          <a:xfrm>
            <a:off x="8075283" y="1862417"/>
            <a:ext cx="2897514" cy="1980000"/>
          </a:xfrm>
          <a:custGeom>
            <a:avLst/>
            <a:gdLst>
              <a:gd name="connsiteX0" fmla="*/ 0 w 2897514"/>
              <a:gd name="connsiteY0" fmla="*/ 0 h 1980000"/>
              <a:gd name="connsiteX1" fmla="*/ 2814790 w 2897514"/>
              <a:gd name="connsiteY1" fmla="*/ 0 h 1980000"/>
              <a:gd name="connsiteX2" fmla="*/ 2897514 w 2897514"/>
              <a:gd name="connsiteY2" fmla="*/ 82724 h 1980000"/>
              <a:gd name="connsiteX3" fmla="*/ 2897514 w 2897514"/>
              <a:gd name="connsiteY3" fmla="*/ 1897276 h 1980000"/>
              <a:gd name="connsiteX4" fmla="*/ 2814790 w 2897514"/>
              <a:gd name="connsiteY4" fmla="*/ 1980000 h 1980000"/>
              <a:gd name="connsiteX5" fmla="*/ 0 w 2897514"/>
              <a:gd name="connsiteY5" fmla="*/ 1980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514" h="1980000">
                <a:moveTo>
                  <a:pt x="0" y="0"/>
                </a:moveTo>
                <a:lnTo>
                  <a:pt x="2814790" y="0"/>
                </a:lnTo>
                <a:cubicBezTo>
                  <a:pt x="2860477" y="0"/>
                  <a:pt x="2897514" y="37037"/>
                  <a:pt x="2897514" y="82724"/>
                </a:cubicBezTo>
                <a:lnTo>
                  <a:pt x="2897514" y="1897276"/>
                </a:lnTo>
                <a:cubicBezTo>
                  <a:pt x="2897514" y="1942963"/>
                  <a:pt x="2860477" y="1980000"/>
                  <a:pt x="2814790" y="1980000"/>
                </a:cubicBezTo>
                <a:lnTo>
                  <a:pt x="0" y="198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C32AABB1-394B-8645-BA89-DED2311B81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92858" y="1862417"/>
            <a:ext cx="1682425" cy="1980000"/>
          </a:xfrm>
          <a:custGeom>
            <a:avLst/>
            <a:gdLst>
              <a:gd name="connsiteX0" fmla="*/ 82724 w 1682425"/>
              <a:gd name="connsiteY0" fmla="*/ 0 h 1980000"/>
              <a:gd name="connsiteX1" fmla="*/ 1682425 w 1682425"/>
              <a:gd name="connsiteY1" fmla="*/ 0 h 1980000"/>
              <a:gd name="connsiteX2" fmla="*/ 1682425 w 1682425"/>
              <a:gd name="connsiteY2" fmla="*/ 1980000 h 1980000"/>
              <a:gd name="connsiteX3" fmla="*/ 82724 w 1682425"/>
              <a:gd name="connsiteY3" fmla="*/ 1980000 h 1980000"/>
              <a:gd name="connsiteX4" fmla="*/ 0 w 1682425"/>
              <a:gd name="connsiteY4" fmla="*/ 1897276 h 1980000"/>
              <a:gd name="connsiteX5" fmla="*/ 0 w 1682425"/>
              <a:gd name="connsiteY5" fmla="*/ 82724 h 1980000"/>
              <a:gd name="connsiteX6" fmla="*/ 82724 w 1682425"/>
              <a:gd name="connsiteY6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425" h="1980000">
                <a:moveTo>
                  <a:pt x="82724" y="0"/>
                </a:moveTo>
                <a:lnTo>
                  <a:pt x="1682425" y="0"/>
                </a:lnTo>
                <a:lnTo>
                  <a:pt x="1682425" y="1980000"/>
                </a:lnTo>
                <a:lnTo>
                  <a:pt x="82724" y="1980000"/>
                </a:lnTo>
                <a:cubicBezTo>
                  <a:pt x="37037" y="1980000"/>
                  <a:pt x="0" y="1942963"/>
                  <a:pt x="0" y="1897276"/>
                </a:cubicBezTo>
                <a:lnTo>
                  <a:pt x="0" y="82724"/>
                </a:lnTo>
                <a:cubicBezTo>
                  <a:pt x="0" y="37037"/>
                  <a:pt x="37037" y="0"/>
                  <a:pt x="827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5CB9739B-EB15-7763-3205-4D9FADE6D7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3549" y="2340561"/>
            <a:ext cx="2568389" cy="14178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C530B642-F3F3-E996-2F88-309EA0E37BB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3550" y="1965009"/>
            <a:ext cx="2568389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sp>
        <p:nvSpPr>
          <p:cNvPr id="34" name="Freihandform 33">
            <a:extLst>
              <a:ext uri="{FF2B5EF4-FFF2-40B4-BE49-F238E27FC236}">
                <a16:creationId xmlns:a16="http://schemas.microsoft.com/office/drawing/2014/main" id="{8AC7BEB8-B51E-DDF0-D9FC-39DD0497F936}"/>
              </a:ext>
            </a:extLst>
          </p:cNvPr>
          <p:cNvSpPr/>
          <p:nvPr userDrawn="1"/>
        </p:nvSpPr>
        <p:spPr>
          <a:xfrm>
            <a:off x="8075283" y="4155140"/>
            <a:ext cx="2897514" cy="1980000"/>
          </a:xfrm>
          <a:custGeom>
            <a:avLst/>
            <a:gdLst>
              <a:gd name="connsiteX0" fmla="*/ 0 w 2897514"/>
              <a:gd name="connsiteY0" fmla="*/ 0 h 1980000"/>
              <a:gd name="connsiteX1" fmla="*/ 2814790 w 2897514"/>
              <a:gd name="connsiteY1" fmla="*/ 0 h 1980000"/>
              <a:gd name="connsiteX2" fmla="*/ 2897514 w 2897514"/>
              <a:gd name="connsiteY2" fmla="*/ 82724 h 1980000"/>
              <a:gd name="connsiteX3" fmla="*/ 2897514 w 2897514"/>
              <a:gd name="connsiteY3" fmla="*/ 1897276 h 1980000"/>
              <a:gd name="connsiteX4" fmla="*/ 2814790 w 2897514"/>
              <a:gd name="connsiteY4" fmla="*/ 1980000 h 1980000"/>
              <a:gd name="connsiteX5" fmla="*/ 0 w 2897514"/>
              <a:gd name="connsiteY5" fmla="*/ 1980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514" h="1980000">
                <a:moveTo>
                  <a:pt x="0" y="0"/>
                </a:moveTo>
                <a:lnTo>
                  <a:pt x="2814790" y="0"/>
                </a:lnTo>
                <a:cubicBezTo>
                  <a:pt x="2860477" y="0"/>
                  <a:pt x="2897514" y="37037"/>
                  <a:pt x="2897514" y="82724"/>
                </a:cubicBezTo>
                <a:lnTo>
                  <a:pt x="2897514" y="1897276"/>
                </a:lnTo>
                <a:cubicBezTo>
                  <a:pt x="2897514" y="1942963"/>
                  <a:pt x="2860477" y="1980000"/>
                  <a:pt x="2814790" y="1980000"/>
                </a:cubicBezTo>
                <a:lnTo>
                  <a:pt x="0" y="198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DD89BAFA-0F95-7318-D175-D0E585669DD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92858" y="4155140"/>
            <a:ext cx="1682425" cy="1980000"/>
          </a:xfrm>
          <a:custGeom>
            <a:avLst/>
            <a:gdLst>
              <a:gd name="connsiteX0" fmla="*/ 82724 w 1682425"/>
              <a:gd name="connsiteY0" fmla="*/ 0 h 1980000"/>
              <a:gd name="connsiteX1" fmla="*/ 1682425 w 1682425"/>
              <a:gd name="connsiteY1" fmla="*/ 0 h 1980000"/>
              <a:gd name="connsiteX2" fmla="*/ 1682425 w 1682425"/>
              <a:gd name="connsiteY2" fmla="*/ 1980000 h 1980000"/>
              <a:gd name="connsiteX3" fmla="*/ 82724 w 1682425"/>
              <a:gd name="connsiteY3" fmla="*/ 1980000 h 1980000"/>
              <a:gd name="connsiteX4" fmla="*/ 0 w 1682425"/>
              <a:gd name="connsiteY4" fmla="*/ 1897276 h 1980000"/>
              <a:gd name="connsiteX5" fmla="*/ 0 w 1682425"/>
              <a:gd name="connsiteY5" fmla="*/ 82724 h 1980000"/>
              <a:gd name="connsiteX6" fmla="*/ 82724 w 1682425"/>
              <a:gd name="connsiteY6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425" h="1980000">
                <a:moveTo>
                  <a:pt x="82724" y="0"/>
                </a:moveTo>
                <a:lnTo>
                  <a:pt x="1682425" y="0"/>
                </a:lnTo>
                <a:lnTo>
                  <a:pt x="1682425" y="1980000"/>
                </a:lnTo>
                <a:lnTo>
                  <a:pt x="82724" y="1980000"/>
                </a:lnTo>
                <a:cubicBezTo>
                  <a:pt x="37037" y="1980000"/>
                  <a:pt x="0" y="1942963"/>
                  <a:pt x="0" y="1897276"/>
                </a:cubicBezTo>
                <a:lnTo>
                  <a:pt x="0" y="82724"/>
                </a:lnTo>
                <a:cubicBezTo>
                  <a:pt x="0" y="37037"/>
                  <a:pt x="37037" y="0"/>
                  <a:pt x="8272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9AE91C4A-03F1-EFD9-B96F-55FF451A89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03549" y="4633284"/>
            <a:ext cx="2568389" cy="14178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28" name="Textplatzhalter 14">
            <a:extLst>
              <a:ext uri="{FF2B5EF4-FFF2-40B4-BE49-F238E27FC236}">
                <a16:creationId xmlns:a16="http://schemas.microsoft.com/office/drawing/2014/main" id="{2204B4A1-1342-33D0-7191-D5AE355C19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3550" y="4257732"/>
            <a:ext cx="2568389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sp>
        <p:nvSpPr>
          <p:cNvPr id="39" name="Datumsplatzhalter 38">
            <a:extLst>
              <a:ext uri="{FF2B5EF4-FFF2-40B4-BE49-F238E27FC236}">
                <a16:creationId xmlns:a16="http://schemas.microsoft.com/office/drawing/2014/main" id="{63D2A08A-5B7F-72C4-2F84-8A48D6B94EA1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C1B20ECB-E195-5D43-B58A-5DC78F40FD7C}" type="datetime1">
              <a:rPr lang="de-DE" smtClean="0"/>
              <a:t>10.09.2024</a:t>
            </a:fld>
            <a:endParaRPr lang="de-DE" dirty="0"/>
          </a:p>
        </p:txBody>
      </p:sp>
      <p:sp>
        <p:nvSpPr>
          <p:cNvPr id="40" name="Fußzeilenplatzhalter 39">
            <a:extLst>
              <a:ext uri="{FF2B5EF4-FFF2-40B4-BE49-F238E27FC236}">
                <a16:creationId xmlns:a16="http://schemas.microsoft.com/office/drawing/2014/main" id="{6760F29F-36AA-ADEC-F191-AFD4E20CC75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l"/>
            <a:r>
              <a:rPr lang="de-DE"/>
              <a:t>Präsentationsname – 09/08/2023</a:t>
            </a:r>
            <a:endParaRPr lang="de-DE" dirty="0"/>
          </a:p>
        </p:txBody>
      </p:sp>
      <p:sp>
        <p:nvSpPr>
          <p:cNvPr id="41" name="Foliennummernplatzhalter 40">
            <a:extLst>
              <a:ext uri="{FF2B5EF4-FFF2-40B4-BE49-F238E27FC236}">
                <a16:creationId xmlns:a16="http://schemas.microsoft.com/office/drawing/2014/main" id="{0D751743-DD01-DDDC-F8D1-F792DF9E59D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83D9AC2-DD3C-4E48-AB96-2DEDEB3B60F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5615CD-0390-95E0-817D-87BB67A823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432"/>
          <a:stretch/>
        </p:blipFill>
        <p:spPr>
          <a:xfrm>
            <a:off x="219918" y="332360"/>
            <a:ext cx="106270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8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ihandform 28">
            <a:extLst>
              <a:ext uri="{FF2B5EF4-FFF2-40B4-BE49-F238E27FC236}">
                <a16:creationId xmlns:a16="http://schemas.microsoft.com/office/drawing/2014/main" id="{F37A7B78-717F-9722-C601-CEC4BB8889C6}"/>
              </a:ext>
            </a:extLst>
          </p:cNvPr>
          <p:cNvSpPr/>
          <p:nvPr userDrawn="1"/>
        </p:nvSpPr>
        <p:spPr>
          <a:xfrm>
            <a:off x="1397001" y="3729506"/>
            <a:ext cx="2916000" cy="1994636"/>
          </a:xfrm>
          <a:custGeom>
            <a:avLst/>
            <a:gdLst>
              <a:gd name="connsiteX0" fmla="*/ 0 w 2916000"/>
              <a:gd name="connsiteY0" fmla="*/ 0 h 1994636"/>
              <a:gd name="connsiteX1" fmla="*/ 2916000 w 2916000"/>
              <a:gd name="connsiteY1" fmla="*/ 0 h 1994636"/>
              <a:gd name="connsiteX2" fmla="*/ 2916000 w 2916000"/>
              <a:gd name="connsiteY2" fmla="*/ 1872806 h 1994636"/>
              <a:gd name="connsiteX3" fmla="*/ 2794170 w 2916000"/>
              <a:gd name="connsiteY3" fmla="*/ 1994636 h 1994636"/>
              <a:gd name="connsiteX4" fmla="*/ 121830 w 2916000"/>
              <a:gd name="connsiteY4" fmla="*/ 1994636 h 1994636"/>
              <a:gd name="connsiteX5" fmla="*/ 0 w 2916000"/>
              <a:gd name="connsiteY5" fmla="*/ 1872806 h 199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6000" h="1994636">
                <a:moveTo>
                  <a:pt x="0" y="0"/>
                </a:moveTo>
                <a:lnTo>
                  <a:pt x="2916000" y="0"/>
                </a:lnTo>
                <a:lnTo>
                  <a:pt x="2916000" y="1872806"/>
                </a:lnTo>
                <a:cubicBezTo>
                  <a:pt x="2916000" y="1940091"/>
                  <a:pt x="2861455" y="1994636"/>
                  <a:pt x="2794170" y="1994636"/>
                </a:cubicBezTo>
                <a:lnTo>
                  <a:pt x="121830" y="1994636"/>
                </a:lnTo>
                <a:cubicBezTo>
                  <a:pt x="54545" y="1994636"/>
                  <a:pt x="0" y="1940091"/>
                  <a:pt x="0" y="1872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34429C-A3CC-3F59-77F5-79034CA6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 baseline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6CEEC136-914D-CC17-93E8-A8788C17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1C87-169C-714E-8815-6BAA36888AFC}" type="datetime1">
              <a:rPr lang="de-DE" smtClean="0"/>
              <a:t>10.09.2024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BF9E811-7C89-578E-AD6C-B59A5915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Präsentationsname – 09/08/2023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A1A46D7-8AD4-2375-47EE-D1075FE6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9AC2-DD3C-4E48-AB96-2DEDEB3B6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8B985A-8AD0-A81D-023F-967F354C1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3751" y="4212983"/>
            <a:ext cx="2568389" cy="14178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56405B3-D945-25D2-4644-30FC43DAA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3752" y="3837431"/>
            <a:ext cx="2568389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F82D4DEE-8D4A-6E51-D5CA-9622EB6C68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97000" y="1862418"/>
            <a:ext cx="2916000" cy="1867089"/>
          </a:xfrm>
          <a:custGeom>
            <a:avLst/>
            <a:gdLst>
              <a:gd name="connsiteX0" fmla="*/ 121830 w 2916000"/>
              <a:gd name="connsiteY0" fmla="*/ 0 h 1867089"/>
              <a:gd name="connsiteX1" fmla="*/ 2794170 w 2916000"/>
              <a:gd name="connsiteY1" fmla="*/ 0 h 1867089"/>
              <a:gd name="connsiteX2" fmla="*/ 2916000 w 2916000"/>
              <a:gd name="connsiteY2" fmla="*/ 121830 h 1867089"/>
              <a:gd name="connsiteX3" fmla="*/ 2916000 w 2916000"/>
              <a:gd name="connsiteY3" fmla="*/ 1867089 h 1867089"/>
              <a:gd name="connsiteX4" fmla="*/ 0 w 2916000"/>
              <a:gd name="connsiteY4" fmla="*/ 1867089 h 1867089"/>
              <a:gd name="connsiteX5" fmla="*/ 0 w 2916000"/>
              <a:gd name="connsiteY5" fmla="*/ 121830 h 1867089"/>
              <a:gd name="connsiteX6" fmla="*/ 121830 w 2916000"/>
              <a:gd name="connsiteY6" fmla="*/ 0 h 186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000" h="1867089">
                <a:moveTo>
                  <a:pt x="121830" y="0"/>
                </a:moveTo>
                <a:lnTo>
                  <a:pt x="2794170" y="0"/>
                </a:lnTo>
                <a:cubicBezTo>
                  <a:pt x="2861455" y="0"/>
                  <a:pt x="2916000" y="54545"/>
                  <a:pt x="2916000" y="121830"/>
                </a:cubicBezTo>
                <a:lnTo>
                  <a:pt x="2916000" y="1867089"/>
                </a:lnTo>
                <a:lnTo>
                  <a:pt x="0" y="1867089"/>
                </a:lnTo>
                <a:lnTo>
                  <a:pt x="0" y="121830"/>
                </a:lnTo>
                <a:cubicBezTo>
                  <a:pt x="0" y="54545"/>
                  <a:pt x="54545" y="0"/>
                  <a:pt x="12183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30" name="Freihandform 29">
            <a:extLst>
              <a:ext uri="{FF2B5EF4-FFF2-40B4-BE49-F238E27FC236}">
                <a16:creationId xmlns:a16="http://schemas.microsoft.com/office/drawing/2014/main" id="{E40CD5E7-CE49-5F53-DB07-D68A2CBE3E79}"/>
              </a:ext>
            </a:extLst>
          </p:cNvPr>
          <p:cNvSpPr/>
          <p:nvPr userDrawn="1"/>
        </p:nvSpPr>
        <p:spPr>
          <a:xfrm>
            <a:off x="7879002" y="3729506"/>
            <a:ext cx="2916000" cy="1994636"/>
          </a:xfrm>
          <a:custGeom>
            <a:avLst/>
            <a:gdLst>
              <a:gd name="connsiteX0" fmla="*/ 0 w 2916000"/>
              <a:gd name="connsiteY0" fmla="*/ 0 h 1994636"/>
              <a:gd name="connsiteX1" fmla="*/ 2916000 w 2916000"/>
              <a:gd name="connsiteY1" fmla="*/ 0 h 1994636"/>
              <a:gd name="connsiteX2" fmla="*/ 2916000 w 2916000"/>
              <a:gd name="connsiteY2" fmla="*/ 1872806 h 1994636"/>
              <a:gd name="connsiteX3" fmla="*/ 2794170 w 2916000"/>
              <a:gd name="connsiteY3" fmla="*/ 1994636 h 1994636"/>
              <a:gd name="connsiteX4" fmla="*/ 121830 w 2916000"/>
              <a:gd name="connsiteY4" fmla="*/ 1994636 h 1994636"/>
              <a:gd name="connsiteX5" fmla="*/ 0 w 2916000"/>
              <a:gd name="connsiteY5" fmla="*/ 1872806 h 199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6000" h="1994636">
                <a:moveTo>
                  <a:pt x="0" y="0"/>
                </a:moveTo>
                <a:lnTo>
                  <a:pt x="2916000" y="0"/>
                </a:lnTo>
                <a:lnTo>
                  <a:pt x="2916000" y="1872806"/>
                </a:lnTo>
                <a:cubicBezTo>
                  <a:pt x="2916000" y="1940091"/>
                  <a:pt x="2861455" y="1994636"/>
                  <a:pt x="2794170" y="1994636"/>
                </a:cubicBezTo>
                <a:lnTo>
                  <a:pt x="121830" y="1994636"/>
                </a:lnTo>
                <a:cubicBezTo>
                  <a:pt x="54545" y="1994636"/>
                  <a:pt x="0" y="1940091"/>
                  <a:pt x="0" y="1872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1" name="Textplatzhalter 12">
            <a:extLst>
              <a:ext uri="{FF2B5EF4-FFF2-40B4-BE49-F238E27FC236}">
                <a16:creationId xmlns:a16="http://schemas.microsoft.com/office/drawing/2014/main" id="{EC620314-3A3D-2925-E7F9-520777E44E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752" y="4212983"/>
            <a:ext cx="2568389" cy="14178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32" name="Textplatzhalter 14">
            <a:extLst>
              <a:ext uri="{FF2B5EF4-FFF2-40B4-BE49-F238E27FC236}">
                <a16:creationId xmlns:a16="http://schemas.microsoft.com/office/drawing/2014/main" id="{522BA171-BFD0-276D-B1B5-07D7BB097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753" y="3837431"/>
            <a:ext cx="2568389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sp>
        <p:nvSpPr>
          <p:cNvPr id="36" name="Bildplatzhalter 35">
            <a:extLst>
              <a:ext uri="{FF2B5EF4-FFF2-40B4-BE49-F238E27FC236}">
                <a16:creationId xmlns:a16="http://schemas.microsoft.com/office/drawing/2014/main" id="{9BCFA288-F4C8-7E72-0F68-F9403D5C05B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79001" y="1862418"/>
            <a:ext cx="2916000" cy="1867089"/>
          </a:xfrm>
          <a:custGeom>
            <a:avLst/>
            <a:gdLst>
              <a:gd name="connsiteX0" fmla="*/ 121830 w 2916000"/>
              <a:gd name="connsiteY0" fmla="*/ 0 h 1867089"/>
              <a:gd name="connsiteX1" fmla="*/ 2794170 w 2916000"/>
              <a:gd name="connsiteY1" fmla="*/ 0 h 1867089"/>
              <a:gd name="connsiteX2" fmla="*/ 2916000 w 2916000"/>
              <a:gd name="connsiteY2" fmla="*/ 121830 h 1867089"/>
              <a:gd name="connsiteX3" fmla="*/ 2916000 w 2916000"/>
              <a:gd name="connsiteY3" fmla="*/ 1867089 h 1867089"/>
              <a:gd name="connsiteX4" fmla="*/ 0 w 2916000"/>
              <a:gd name="connsiteY4" fmla="*/ 1867089 h 1867089"/>
              <a:gd name="connsiteX5" fmla="*/ 0 w 2916000"/>
              <a:gd name="connsiteY5" fmla="*/ 121830 h 1867089"/>
              <a:gd name="connsiteX6" fmla="*/ 121830 w 2916000"/>
              <a:gd name="connsiteY6" fmla="*/ 0 h 186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000" h="1867089">
                <a:moveTo>
                  <a:pt x="121830" y="0"/>
                </a:moveTo>
                <a:lnTo>
                  <a:pt x="2794170" y="0"/>
                </a:lnTo>
                <a:cubicBezTo>
                  <a:pt x="2861455" y="0"/>
                  <a:pt x="2916000" y="54545"/>
                  <a:pt x="2916000" y="121830"/>
                </a:cubicBezTo>
                <a:lnTo>
                  <a:pt x="2916000" y="1867089"/>
                </a:lnTo>
                <a:lnTo>
                  <a:pt x="0" y="1867089"/>
                </a:lnTo>
                <a:lnTo>
                  <a:pt x="0" y="121830"/>
                </a:lnTo>
                <a:cubicBezTo>
                  <a:pt x="0" y="54545"/>
                  <a:pt x="54545" y="0"/>
                  <a:pt x="12183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39" name="Freihandform 38">
            <a:extLst>
              <a:ext uri="{FF2B5EF4-FFF2-40B4-BE49-F238E27FC236}">
                <a16:creationId xmlns:a16="http://schemas.microsoft.com/office/drawing/2014/main" id="{D41B6E64-F1C6-7FC4-1796-CECF0BEBE6BC}"/>
              </a:ext>
            </a:extLst>
          </p:cNvPr>
          <p:cNvSpPr/>
          <p:nvPr userDrawn="1"/>
        </p:nvSpPr>
        <p:spPr>
          <a:xfrm>
            <a:off x="4660611" y="3729506"/>
            <a:ext cx="2916000" cy="1994636"/>
          </a:xfrm>
          <a:custGeom>
            <a:avLst/>
            <a:gdLst>
              <a:gd name="connsiteX0" fmla="*/ 0 w 2916000"/>
              <a:gd name="connsiteY0" fmla="*/ 0 h 1994636"/>
              <a:gd name="connsiteX1" fmla="*/ 2916000 w 2916000"/>
              <a:gd name="connsiteY1" fmla="*/ 0 h 1994636"/>
              <a:gd name="connsiteX2" fmla="*/ 2916000 w 2916000"/>
              <a:gd name="connsiteY2" fmla="*/ 1872806 h 1994636"/>
              <a:gd name="connsiteX3" fmla="*/ 2794170 w 2916000"/>
              <a:gd name="connsiteY3" fmla="*/ 1994636 h 1994636"/>
              <a:gd name="connsiteX4" fmla="*/ 121830 w 2916000"/>
              <a:gd name="connsiteY4" fmla="*/ 1994636 h 1994636"/>
              <a:gd name="connsiteX5" fmla="*/ 0 w 2916000"/>
              <a:gd name="connsiteY5" fmla="*/ 1872806 h 199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6000" h="1994636">
                <a:moveTo>
                  <a:pt x="0" y="0"/>
                </a:moveTo>
                <a:lnTo>
                  <a:pt x="2916000" y="0"/>
                </a:lnTo>
                <a:lnTo>
                  <a:pt x="2916000" y="1872806"/>
                </a:lnTo>
                <a:cubicBezTo>
                  <a:pt x="2916000" y="1940091"/>
                  <a:pt x="2861455" y="1994636"/>
                  <a:pt x="2794170" y="1994636"/>
                </a:cubicBezTo>
                <a:lnTo>
                  <a:pt x="121830" y="1994636"/>
                </a:lnTo>
                <a:cubicBezTo>
                  <a:pt x="54545" y="1994636"/>
                  <a:pt x="0" y="1940091"/>
                  <a:pt x="0" y="1872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B9F5D627-9EE8-96C7-FC40-E0EC7E22D1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07361" y="4212983"/>
            <a:ext cx="2568389" cy="14178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41" name="Textplatzhalter 14">
            <a:extLst>
              <a:ext uri="{FF2B5EF4-FFF2-40B4-BE49-F238E27FC236}">
                <a16:creationId xmlns:a16="http://schemas.microsoft.com/office/drawing/2014/main" id="{57D120FD-2E16-C3FF-0F0C-2B70187DD9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07362" y="3837431"/>
            <a:ext cx="2568389" cy="375552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+mj-lt"/>
              </a:defRPr>
            </a:lvl1pPr>
            <a:lvl2pPr marL="312737" indent="0">
              <a:buFont typeface="Arial" panose="020B0604020202020204" pitchFamily="34" charset="0"/>
              <a:buNone/>
              <a:defRPr/>
            </a:lvl2pPr>
            <a:lvl3pPr marL="625475" indent="0">
              <a:buFont typeface="Arial" panose="020B0604020202020204" pitchFamily="34" charset="0"/>
              <a:buNone/>
              <a:defRPr/>
            </a:lvl3pPr>
            <a:lvl4pPr marL="938212" indent="0">
              <a:buFont typeface="Arial" panose="020B0604020202020204" pitchFamily="34" charset="0"/>
              <a:buNone/>
              <a:defRPr/>
            </a:lvl4pPr>
            <a:lvl5pPr marL="1200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Überschrift einfügen</a:t>
            </a:r>
          </a:p>
        </p:txBody>
      </p:sp>
      <p:sp>
        <p:nvSpPr>
          <p:cNvPr id="42" name="Bildplatzhalter 41">
            <a:extLst>
              <a:ext uri="{FF2B5EF4-FFF2-40B4-BE49-F238E27FC236}">
                <a16:creationId xmlns:a16="http://schemas.microsoft.com/office/drawing/2014/main" id="{AE61E948-A821-7BAA-87D3-E7FF2425CF7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60610" y="1862418"/>
            <a:ext cx="2916000" cy="1867089"/>
          </a:xfrm>
          <a:custGeom>
            <a:avLst/>
            <a:gdLst>
              <a:gd name="connsiteX0" fmla="*/ 121830 w 2916000"/>
              <a:gd name="connsiteY0" fmla="*/ 0 h 1867089"/>
              <a:gd name="connsiteX1" fmla="*/ 2794170 w 2916000"/>
              <a:gd name="connsiteY1" fmla="*/ 0 h 1867089"/>
              <a:gd name="connsiteX2" fmla="*/ 2916000 w 2916000"/>
              <a:gd name="connsiteY2" fmla="*/ 121830 h 1867089"/>
              <a:gd name="connsiteX3" fmla="*/ 2916000 w 2916000"/>
              <a:gd name="connsiteY3" fmla="*/ 1867089 h 1867089"/>
              <a:gd name="connsiteX4" fmla="*/ 0 w 2916000"/>
              <a:gd name="connsiteY4" fmla="*/ 1867089 h 1867089"/>
              <a:gd name="connsiteX5" fmla="*/ 0 w 2916000"/>
              <a:gd name="connsiteY5" fmla="*/ 121830 h 1867089"/>
              <a:gd name="connsiteX6" fmla="*/ 121830 w 2916000"/>
              <a:gd name="connsiteY6" fmla="*/ 0 h 186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000" h="1867089">
                <a:moveTo>
                  <a:pt x="121830" y="0"/>
                </a:moveTo>
                <a:lnTo>
                  <a:pt x="2794170" y="0"/>
                </a:lnTo>
                <a:cubicBezTo>
                  <a:pt x="2861455" y="0"/>
                  <a:pt x="2916000" y="54545"/>
                  <a:pt x="2916000" y="121830"/>
                </a:cubicBezTo>
                <a:lnTo>
                  <a:pt x="2916000" y="1867089"/>
                </a:lnTo>
                <a:lnTo>
                  <a:pt x="0" y="1867089"/>
                </a:lnTo>
                <a:lnTo>
                  <a:pt x="0" y="121830"/>
                </a:lnTo>
                <a:cubicBezTo>
                  <a:pt x="0" y="54545"/>
                  <a:pt x="54545" y="0"/>
                  <a:pt x="12183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A139392-87B9-FE1D-A2B9-17A81E7148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432"/>
          <a:stretch/>
        </p:blipFill>
        <p:spPr>
          <a:xfrm>
            <a:off x="219918" y="332360"/>
            <a:ext cx="106270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4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CBD86C8-F1BC-F372-A511-A37EBE9B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000" y="864000"/>
            <a:ext cx="9949800" cy="67980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35E506-5ACE-8A7E-52B0-C56C44B0B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040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FD816E0-3014-8447-8A8F-2CC4A99F9C8F}" type="datetime1">
              <a:rPr lang="de-DE" smtClean="0"/>
              <a:t>10.09.2024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3DD4DD-3BE1-C849-0240-02BDF8D7D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835615" y="3778367"/>
            <a:ext cx="4653798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de-DE"/>
              <a:t>Präsentationsname – 09/08/2023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F18625-DFBB-22F0-1E6A-F268A65D8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918" y="6356351"/>
            <a:ext cx="511309" cy="2865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F83D9AC2-DD3C-4E48-AB96-2DEDEB3B6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E807549-1DC2-EB42-598E-99A53F462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0" y="2079321"/>
            <a:ext cx="9956800" cy="4097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514BE1-F12D-86C3-AD77-7827B2DEEA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/>
          <a:srcRect r="67432"/>
          <a:stretch/>
        </p:blipFill>
        <p:spPr>
          <a:xfrm>
            <a:off x="219918" y="332360"/>
            <a:ext cx="106270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5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2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2738" indent="-312738" algn="l" defTabSz="914400" rtl="0" eaLnBrk="1" latinLnBrk="0" hangingPunct="1">
        <a:lnSpc>
          <a:spcPct val="130000"/>
        </a:lnSpc>
        <a:spcBef>
          <a:spcPts val="0"/>
        </a:spcBef>
        <a:buSzPct val="80000"/>
        <a:buFontTx/>
        <a:buBlip>
          <a:blip r:embed="rId24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312738" algn="l" defTabSz="914400" rtl="0" eaLnBrk="1" latinLnBrk="0" hangingPunct="1">
        <a:lnSpc>
          <a:spcPct val="130000"/>
        </a:lnSpc>
        <a:spcBef>
          <a:spcPts val="0"/>
        </a:spcBef>
        <a:buSzPct val="80000"/>
        <a:buFontTx/>
        <a:buBlip>
          <a:blip r:embed="rId24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38213" indent="-312738" algn="l" defTabSz="914400" rtl="0" eaLnBrk="1" latinLnBrk="0" hangingPunct="1">
        <a:lnSpc>
          <a:spcPct val="130000"/>
        </a:lnSpc>
        <a:spcBef>
          <a:spcPts val="0"/>
        </a:spcBef>
        <a:buSzPct val="80000"/>
        <a:buFontTx/>
        <a:buBlip>
          <a:blip r:embed="rId24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600" indent="-306388" algn="l" defTabSz="914400" rtl="0" eaLnBrk="1" latinLnBrk="0" hangingPunct="1">
        <a:lnSpc>
          <a:spcPct val="130000"/>
        </a:lnSpc>
        <a:spcBef>
          <a:spcPts val="0"/>
        </a:spcBef>
        <a:buSzPct val="80000"/>
        <a:buFontTx/>
        <a:buBlip>
          <a:blip r:embed="rId24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888" indent="-312738" algn="l" defTabSz="914400" rtl="0" eaLnBrk="1" latinLnBrk="0" hangingPunct="1">
        <a:lnSpc>
          <a:spcPct val="130000"/>
        </a:lnSpc>
        <a:spcBef>
          <a:spcPts val="0"/>
        </a:spcBef>
        <a:buSzPct val="80000"/>
        <a:buFontTx/>
        <a:buBlip>
          <a:blip r:embed="rId24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80">
          <p15:clr>
            <a:srgbClr val="547EBF"/>
          </p15:clr>
        </p15:guide>
        <p15:guide id="2" pos="6800">
          <p15:clr>
            <a:srgbClr val="547EBF"/>
          </p15:clr>
        </p15:guide>
        <p15:guide id="3" pos="596">
          <p15:clr>
            <a:srgbClr val="5ACBF0"/>
          </p15:clr>
        </p15:guide>
        <p15:guide id="4" pos="7152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BD0A7-D89C-0E51-9B11-F5D088200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302" y="1132251"/>
            <a:ext cx="9848850" cy="1681679"/>
          </a:xfrm>
        </p:spPr>
        <p:txBody>
          <a:bodyPr/>
          <a:lstStyle/>
          <a:p>
            <a:r>
              <a:rPr lang="de-DE" dirty="0" err="1"/>
              <a:t>LogiMAT</a:t>
            </a:r>
            <a:r>
              <a:rPr lang="de-DE" dirty="0"/>
              <a:t> India</a:t>
            </a:r>
            <a:br>
              <a:rPr lang="de-DE" dirty="0"/>
            </a:br>
            <a:r>
              <a:rPr lang="de-DE" dirty="0"/>
              <a:t>2025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FE346A-3C49-8D8F-6FB7-005F9F87A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302" y="2813930"/>
            <a:ext cx="9848850" cy="1399357"/>
          </a:xfrm>
        </p:spPr>
        <p:txBody>
          <a:bodyPr/>
          <a:lstStyle/>
          <a:p>
            <a:r>
              <a:rPr lang="de-DE" sz="2400" dirty="0">
                <a:solidFill>
                  <a:schemeClr val="bg1"/>
                </a:solidFill>
              </a:rPr>
              <a:t>International Trade Fair </a:t>
            </a:r>
            <a:r>
              <a:rPr lang="de-DE" sz="2400" dirty="0" err="1">
                <a:solidFill>
                  <a:schemeClr val="bg1"/>
                </a:solidFill>
              </a:rPr>
              <a:t>for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Intralogistics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Solutions, Transportation &amp; </a:t>
            </a:r>
            <a:r>
              <a:rPr lang="de-DE" sz="2400" dirty="0" err="1">
                <a:solidFill>
                  <a:schemeClr val="bg1"/>
                </a:solidFill>
              </a:rPr>
              <a:t>Process</a:t>
            </a:r>
            <a:r>
              <a:rPr lang="de-DE" sz="2400" dirty="0">
                <a:solidFill>
                  <a:schemeClr val="bg1"/>
                </a:solidFill>
              </a:rPr>
              <a:t> Management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3636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A941ED2-5B06-5044-BF23-65B20FC1E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54" y="867058"/>
            <a:ext cx="9848850" cy="1081835"/>
          </a:xfrm>
        </p:spPr>
        <p:txBody>
          <a:bodyPr/>
          <a:lstStyle/>
          <a:p>
            <a:r>
              <a:rPr lang="de-DE" dirty="0" err="1"/>
              <a:t>LogiMAT</a:t>
            </a:r>
            <a:r>
              <a:rPr lang="de-DE" dirty="0"/>
              <a:t> India 2024:</a:t>
            </a:r>
            <a:br>
              <a:rPr lang="de-DE" dirty="0"/>
            </a:br>
            <a:r>
              <a:rPr lang="de-DE" dirty="0"/>
              <a:t>Facts, </a:t>
            </a:r>
            <a:r>
              <a:rPr lang="de-DE" dirty="0" err="1"/>
              <a:t>Figures</a:t>
            </a:r>
            <a:r>
              <a:rPr lang="de-DE" dirty="0"/>
              <a:t> and Data</a:t>
            </a:r>
          </a:p>
        </p:txBody>
      </p:sp>
    </p:spTree>
    <p:extLst>
      <p:ext uri="{BB962C8B-B14F-4D97-AF65-F5344CB8AC3E}">
        <p14:creationId xmlns:p14="http://schemas.microsoft.com/office/powerpoint/2010/main" val="263678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9F6093B-F6F2-025F-F2B8-C1F5D5A43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9.500 </a:t>
            </a:r>
            <a:r>
              <a:rPr lang="de-DE" dirty="0" err="1"/>
              <a:t>sqm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FAE2E8E3-1C83-2BA6-F967-C17A05053D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102</a:t>
            </a:r>
          </a:p>
        </p:txBody>
      </p:sp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C386D896-7D76-AD0E-957D-A6193F506E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786D9C5-D3CB-AA0B-C2ED-D506BA26A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19611" y="3831499"/>
            <a:ext cx="2568389" cy="1417887"/>
          </a:xfrm>
        </p:spPr>
        <p:txBody>
          <a:bodyPr/>
          <a:lstStyle/>
          <a:p>
            <a:r>
              <a:rPr lang="de-DE" sz="2000" b="1" dirty="0"/>
              <a:t>CONFERENCE</a:t>
            </a:r>
          </a:p>
          <a:p>
            <a:r>
              <a:rPr lang="de-DE" sz="1800" dirty="0"/>
              <a:t>Speakers: 51</a:t>
            </a:r>
          </a:p>
          <a:p>
            <a:r>
              <a:rPr lang="de-DE" sz="1800" dirty="0"/>
              <a:t>Conference Sessions: 15</a:t>
            </a:r>
          </a:p>
          <a:p>
            <a:r>
              <a:rPr lang="de-DE" sz="1800" dirty="0"/>
              <a:t>Conference </a:t>
            </a:r>
            <a:r>
              <a:rPr lang="de-DE" sz="1800" dirty="0" err="1"/>
              <a:t>Delegates</a:t>
            </a:r>
            <a:r>
              <a:rPr lang="de-DE" sz="1800" dirty="0"/>
              <a:t>: 150</a:t>
            </a:r>
          </a:p>
        </p:txBody>
      </p:sp>
      <p:pic>
        <p:nvPicPr>
          <p:cNvPr id="39" name="Bildplatzhalter 38">
            <a:extLst>
              <a:ext uri="{FF2B5EF4-FFF2-40B4-BE49-F238E27FC236}">
                <a16:creationId xmlns:a16="http://schemas.microsoft.com/office/drawing/2014/main" id="{0D411FB9-6D1C-8272-0638-F84CEFCC3A2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867" r="867"/>
          <a:stretch/>
        </p:blipFill>
        <p:spPr/>
      </p:pic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897FDC84-D5B6-4A6A-A402-93EB492CF5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2ECC3A03-6A94-E7E4-DF68-7C5F512011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7" name="Bildplatzhalter 36">
            <a:extLst>
              <a:ext uri="{FF2B5EF4-FFF2-40B4-BE49-F238E27FC236}">
                <a16:creationId xmlns:a16="http://schemas.microsoft.com/office/drawing/2014/main" id="{CDBE64C4-18E2-EBEB-E5B9-92DB246FA9A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59169B4-4D54-8BAF-BB8D-C978868CD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55"/>
          <a:stretch/>
        </p:blipFill>
        <p:spPr>
          <a:xfrm>
            <a:off x="1404000" y="1543801"/>
            <a:ext cx="6715125" cy="4703880"/>
          </a:xfrm>
          <a:prstGeom prst="rect">
            <a:avLst/>
          </a:prstGeom>
        </p:spPr>
      </p:pic>
      <p:sp>
        <p:nvSpPr>
          <p:cNvPr id="40" name="Foliennummernplatzhalter 3">
            <a:extLst>
              <a:ext uri="{FF2B5EF4-FFF2-40B4-BE49-F238E27FC236}">
                <a16:creationId xmlns:a16="http://schemas.microsoft.com/office/drawing/2014/main" id="{E8F814C2-B0BC-FB8D-3401-3A3B8D2C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918" y="6356351"/>
            <a:ext cx="511309" cy="286520"/>
          </a:xfrm>
        </p:spPr>
        <p:txBody>
          <a:bodyPr/>
          <a:lstStyle/>
          <a:p>
            <a:fld id="{F83D9AC2-DD3C-4E48-AB96-2DEDEB3B60F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409D4B0A-E791-EEBF-F062-27281D63ACD8}"/>
              </a:ext>
            </a:extLst>
          </p:cNvPr>
          <p:cNvSpPr txBox="1">
            <a:spLocks/>
          </p:cNvSpPr>
          <p:nvPr/>
        </p:nvSpPr>
        <p:spPr>
          <a:xfrm>
            <a:off x="1420065" y="266111"/>
            <a:ext cx="9367935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2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LogiMAT</a:t>
            </a:r>
            <a:r>
              <a:rPr lang="de-DE" dirty="0"/>
              <a:t> India 2024 in Numbers</a:t>
            </a:r>
          </a:p>
        </p:txBody>
      </p:sp>
    </p:spTree>
    <p:extLst>
      <p:ext uri="{BB962C8B-B14F-4D97-AF65-F5344CB8AC3E}">
        <p14:creationId xmlns:p14="http://schemas.microsoft.com/office/powerpoint/2010/main" val="256693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A941ED2-5B06-5044-BF23-65B20FC1E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54" y="867058"/>
            <a:ext cx="9848850" cy="1081835"/>
          </a:xfrm>
        </p:spPr>
        <p:txBody>
          <a:bodyPr/>
          <a:lstStyle/>
          <a:p>
            <a:r>
              <a:rPr lang="de-DE" dirty="0" err="1"/>
              <a:t>LogiMAT</a:t>
            </a:r>
            <a:r>
              <a:rPr lang="de-DE" dirty="0"/>
              <a:t> India 2025: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612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4A3738-1F46-8398-93AD-34893FDFE6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11175" cy="285750"/>
          </a:xfrm>
        </p:spPr>
        <p:txBody>
          <a:bodyPr/>
          <a:lstStyle/>
          <a:p>
            <a:fld id="{F83D9AC2-DD3C-4E48-AB96-2DEDEB3B60F3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D865E57-4F75-8D4A-064B-65A2B1960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2"/>
            <a:ext cx="12192000" cy="86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0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A8C0E66C-66BB-2147-29C5-5AF9E87708DE}"/>
              </a:ext>
            </a:extLst>
          </p:cNvPr>
          <p:cNvSpPr txBox="1">
            <a:spLocks/>
          </p:cNvSpPr>
          <p:nvPr/>
        </p:nvSpPr>
        <p:spPr>
          <a:xfrm>
            <a:off x="1420065" y="3349177"/>
            <a:ext cx="6334968" cy="3166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12738" indent="-3127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80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3127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80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8213" indent="-3127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80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600" indent="-30638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80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888" indent="-3127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80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venir Book (Textkörper)"/>
              </a:rPr>
              <a:t>Participation Prices: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Avenir Book (Textkörper)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Avenir Book (Textkörper)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Avenir Book (Textkörper)"/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222222"/>
              </a:solidFill>
              <a:latin typeface="Avenir Book (Textkörper)"/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222222"/>
              </a:solidFill>
              <a:latin typeface="Avenir Book (Textkörper)"/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222222"/>
              </a:solidFill>
              <a:latin typeface="Avenir Book (Textkörper)"/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222222"/>
              </a:solidFill>
              <a:latin typeface="Avenir Book (Textkörper)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Registration deadline is November 20, 2024</a:t>
            </a:r>
            <a:r>
              <a:rPr lang="en-US" dirty="0"/>
              <a:t>.</a:t>
            </a:r>
            <a:endParaRPr lang="en-US" dirty="0">
              <a:latin typeface="Avenir Book (Textkörper)"/>
            </a:endParaRPr>
          </a:p>
          <a:p>
            <a:pPr marL="0" indent="0">
              <a:buFontTx/>
              <a:buNone/>
            </a:pPr>
            <a:endParaRPr lang="de-DE" dirty="0">
              <a:latin typeface="Avenir Book (Textkörper)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22E6A1-6C3C-A9EC-9B08-D4D095E2B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0065" y="1463129"/>
            <a:ext cx="6334968" cy="20451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venir Book (Textkörper)"/>
              </a:rPr>
              <a:t>Easy participation and financial support from the federal government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venir Book (Textkörper)"/>
              </a:rPr>
              <a:t>Attractive stand design and stand 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venir Book (Textkörper)"/>
              </a:rPr>
              <a:t>Professional support in organizing the show logistics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venir Book (Textkörper)"/>
              </a:rPr>
              <a:t>Common infrastructure: information booth with catering, internet connection, office services and lounge area</a:t>
            </a:r>
            <a:br>
              <a:rPr lang="en-US" sz="900" dirty="0">
                <a:solidFill>
                  <a:srgbClr val="222222"/>
                </a:solidFill>
                <a:latin typeface="Avenir Book (Textkörper)"/>
              </a:rPr>
            </a:br>
            <a:endParaRPr lang="en-US" dirty="0">
              <a:solidFill>
                <a:srgbClr val="222222"/>
              </a:solidFill>
              <a:latin typeface="Avenir Book (Textkörper)"/>
            </a:endParaRP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  <a:latin typeface="Avenir Book (Textkörper)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Avenir Book (Textkörper)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Avenir Book (Textkörper)"/>
            </a:endParaRP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  <a:latin typeface="Avenir Book (Textkörper)"/>
            </a:endParaRP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  <a:latin typeface="Avenir Book (Textkörper)"/>
            </a:endParaRP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  <a:latin typeface="Avenir Book (Textkörper)"/>
            </a:endParaRP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  <a:latin typeface="Avenir Book (Textkörper)"/>
            </a:endParaRPr>
          </a:p>
          <a:p>
            <a:pPr marL="0" indent="0">
              <a:buNone/>
            </a:pPr>
            <a:endParaRPr lang="de-DE" dirty="0">
              <a:latin typeface="Avenir Book (Textkörper)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884ED97-6C01-C181-F9F5-37210DFB9E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20065" y="1009242"/>
            <a:ext cx="7396272" cy="375552"/>
          </a:xfrm>
        </p:spPr>
        <p:txBody>
          <a:bodyPr/>
          <a:lstStyle/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benefits</a:t>
            </a:r>
            <a:r>
              <a:rPr lang="de-DE" dirty="0"/>
              <a:t>:</a:t>
            </a:r>
          </a:p>
        </p:txBody>
      </p:sp>
      <p:pic>
        <p:nvPicPr>
          <p:cNvPr id="9" name="Bildplatzhalter 8" descr="Ein Bild, das Im Haus, Gebäude, Decke, Text enthält.&#10;&#10;Automatisch generierte Beschreibung">
            <a:extLst>
              <a:ext uri="{FF2B5EF4-FFF2-40B4-BE49-F238E27FC236}">
                <a16:creationId xmlns:a16="http://schemas.microsoft.com/office/drawing/2014/main" id="{1A1886B0-6BBD-3239-077A-46A9CDE7C87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91BE19F-EABB-C8A2-530A-92977346E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458" y="3677058"/>
            <a:ext cx="3552825" cy="217170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2ECC988D-1004-FE21-8D9D-52AF166556E6}"/>
              </a:ext>
            </a:extLst>
          </p:cNvPr>
          <p:cNvSpPr txBox="1">
            <a:spLocks/>
          </p:cNvSpPr>
          <p:nvPr/>
        </p:nvSpPr>
        <p:spPr>
          <a:xfrm>
            <a:off x="1420065" y="266111"/>
            <a:ext cx="9367935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2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German Pavilion</a:t>
            </a:r>
          </a:p>
        </p:txBody>
      </p:sp>
    </p:spTree>
    <p:extLst>
      <p:ext uri="{BB962C8B-B14F-4D97-AF65-F5344CB8AC3E}">
        <p14:creationId xmlns:p14="http://schemas.microsoft.com/office/powerpoint/2010/main" val="392399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1A1886B0-6BBD-3239-077A-46A9CDE7C8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" r="1113" b="3539"/>
          <a:stretch/>
        </p:blipFill>
        <p:spPr>
          <a:xfrm>
            <a:off x="0" y="1009574"/>
            <a:ext cx="5100735" cy="5848423"/>
          </a:xfr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B3407D6-92C0-754C-E6C0-C5E8942693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0735" y="1361026"/>
            <a:ext cx="6840568" cy="51455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venir Book (Textkörper)"/>
              </a:rPr>
              <a:t>VDMA Materials Handling and </a:t>
            </a:r>
            <a:r>
              <a:rPr lang="de-DE" sz="1400" dirty="0" err="1">
                <a:latin typeface="Avenir Book (Textkörper)"/>
              </a:rPr>
              <a:t>Intralogistics</a:t>
            </a:r>
            <a:r>
              <a:rPr lang="de-DE" sz="1400" dirty="0">
                <a:latin typeface="Avenir Book (Textkörper)"/>
              </a:rPr>
              <a:t> </a:t>
            </a:r>
            <a:r>
              <a:rPr lang="de-DE" sz="1400" dirty="0" err="1">
                <a:latin typeface="Avenir Book (Textkörper)"/>
              </a:rPr>
              <a:t>Association</a:t>
            </a:r>
            <a:endParaRPr lang="de-DE" sz="1400" dirty="0">
              <a:latin typeface="Avenir Book (Textkörper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venir Book (Textkörper)"/>
              </a:rPr>
              <a:t>VDMA India </a:t>
            </a:r>
            <a:r>
              <a:rPr lang="en-US" sz="1400" dirty="0">
                <a:effectLst/>
                <a:latin typeface="Avenir Book (Textkörper)"/>
              </a:rPr>
              <a:t>Services Private Limited German Engineering Federation (VDMA)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Book (Textkörper)"/>
              </a:rPr>
              <a:t>Invest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venir Book (Textkörper)"/>
              </a:rPr>
              <a:t>GatiShakti</a:t>
            </a:r>
            <a:r>
              <a:rPr lang="en-US" sz="1400" dirty="0">
                <a:effectLst/>
                <a:latin typeface="Avenir Book (Textkörper)"/>
              </a:rPr>
              <a:t> Vishwavidyalaya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Book (Textkörper)"/>
              </a:rPr>
              <a:t>All India Association of Industries (AIAI)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Book (Textkörper)"/>
              </a:rPr>
              <a:t>Indian Chamber of International Business (ICIB)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Book (Textkörper)"/>
              </a:rPr>
              <a:t>Association of Multimodal Transport Operators of India (AMTOI)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Book (Textkörper)"/>
              </a:rPr>
              <a:t>Federation of Freight Forwarders Association of India (FFFAI)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Book (Textkörper)"/>
              </a:rPr>
              <a:t>All India Warehousing Welfare Association (AIWWA)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Book (Textkörper)"/>
              </a:rPr>
              <a:t>Deccan Chamber of Commerce, Industries, and Agriculture (DCCIA)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Book (Textkörper)"/>
              </a:rPr>
              <a:t>The Indian National Shipowners' Association (INSA)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Book (Textkörper)"/>
              </a:rPr>
              <a:t>Container Shipping Lines Association (CSLA)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Book (Textkörper)"/>
              </a:rPr>
              <a:t>Maritime Association Of Nationwide Shipping Agencies (MANSA)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Book (Textkörper)"/>
              </a:rPr>
              <a:t>National Association Of Container Freight Stations (NACFS)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Book (Textkörper)"/>
              </a:rPr>
              <a:t>Hydraulic Trailer Owners Association (HTOA)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Book (Textkörper)"/>
              </a:rPr>
              <a:t>Warehouse Association of India (WAI)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Book (Textkörper)"/>
              </a:rPr>
              <a:t>Association of Supply Chain Professionals (ASCP)</a:t>
            </a:r>
          </a:p>
          <a:p>
            <a:pPr marL="0" indent="0">
              <a:buNone/>
            </a:pPr>
            <a:endParaRPr lang="de-DE" sz="1500" dirty="0">
              <a:latin typeface="Avenir Book (Textkörper)"/>
            </a:endParaRPr>
          </a:p>
          <a:p>
            <a:endParaRPr lang="de-DE" sz="15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6B7670-0900-8E1C-64D3-82ECB5B9D5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5339" y="274485"/>
            <a:ext cx="9367935" cy="664797"/>
          </a:xfrm>
        </p:spPr>
        <p:txBody>
          <a:bodyPr/>
          <a:lstStyle/>
          <a:p>
            <a:r>
              <a:rPr lang="de-DE" dirty="0" err="1"/>
              <a:t>Associations</a:t>
            </a:r>
            <a:r>
              <a:rPr lang="de-DE" dirty="0"/>
              <a:t> and Government Support:</a:t>
            </a:r>
          </a:p>
        </p:txBody>
      </p:sp>
    </p:spTree>
    <p:extLst>
      <p:ext uri="{BB962C8B-B14F-4D97-AF65-F5344CB8AC3E}">
        <p14:creationId xmlns:p14="http://schemas.microsoft.com/office/powerpoint/2010/main" val="141363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DD249F9-E551-6371-AC38-CD4453BE51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71DB995-E023-F3A6-0410-73E29CBB5E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Contact </a:t>
            </a:r>
            <a:r>
              <a:rPr lang="de-DE" b="1" dirty="0" err="1">
                <a:solidFill>
                  <a:schemeClr val="bg1"/>
                </a:solidFill>
              </a:rPr>
              <a:t>for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further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information</a:t>
            </a:r>
            <a:r>
              <a:rPr lang="de-DE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F0CBD4-5C6F-B20A-F8FD-B1C3D3DCEA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6150" y="4115461"/>
            <a:ext cx="5149850" cy="1231106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India</a:t>
            </a:r>
            <a:br>
              <a:rPr lang="de-DE" dirty="0"/>
            </a:br>
            <a:r>
              <a:rPr lang="de-DE" dirty="0"/>
              <a:t>Mr. </a:t>
            </a:r>
            <a:r>
              <a:rPr lang="de-DE" dirty="0" err="1"/>
              <a:t>Ashutosh</a:t>
            </a:r>
            <a:r>
              <a:rPr lang="de-DE" dirty="0"/>
              <a:t> Kataria</a:t>
            </a:r>
          </a:p>
          <a:p>
            <a:r>
              <a:rPr lang="de-DE" dirty="0"/>
              <a:t>Project Manager</a:t>
            </a:r>
          </a:p>
          <a:p>
            <a:r>
              <a:rPr lang="de-DE" dirty="0"/>
              <a:t>ashutosh.kataria@messe-stuttgart.in</a:t>
            </a:r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DCF8F78-BED6-0663-BC80-7805952CA1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6150" y="5567150"/>
            <a:ext cx="5149850" cy="738664"/>
          </a:xfrm>
        </p:spPr>
        <p:txBody>
          <a:bodyPr/>
          <a:lstStyle/>
          <a:p>
            <a:r>
              <a:rPr lang="de-DE" dirty="0"/>
              <a:t>Ms. Julia Weiß</a:t>
            </a:r>
          </a:p>
          <a:p>
            <a:r>
              <a:rPr lang="de-DE" dirty="0"/>
              <a:t>Project Manager</a:t>
            </a:r>
          </a:p>
          <a:p>
            <a:r>
              <a:rPr lang="de-DE" dirty="0"/>
              <a:t>julia.weiss@messe-stuttgart.de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5FEBA3-5457-0F93-A431-B380FC0268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6150" y="5299495"/>
            <a:ext cx="5149850" cy="246221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848459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Benutzerdefiniert 12">
      <a:dk1>
        <a:srgbClr val="494948"/>
      </a:dk1>
      <a:lt1>
        <a:srgbClr val="FFFFFF"/>
      </a:lt1>
      <a:dk2>
        <a:srgbClr val="FF9933"/>
      </a:dk2>
      <a:lt2>
        <a:srgbClr val="D8D8D8"/>
      </a:lt2>
      <a:accent1>
        <a:srgbClr val="FF9933"/>
      </a:accent1>
      <a:accent2>
        <a:srgbClr val="FFC000"/>
      </a:accent2>
      <a:accent3>
        <a:srgbClr val="021C44"/>
      </a:accent3>
      <a:accent4>
        <a:srgbClr val="FFFF00"/>
      </a:accent4>
      <a:accent5>
        <a:srgbClr val="FF9933"/>
      </a:accent5>
      <a:accent6>
        <a:srgbClr val="FFFF00"/>
      </a:accent6>
      <a:hlink>
        <a:srgbClr val="0563C1"/>
      </a:hlink>
      <a:folHlink>
        <a:srgbClr val="954F72"/>
      </a:folHlink>
    </a:clrScheme>
    <a:fontScheme name="Avenir">
      <a:majorFont>
        <a:latin typeface="Avenir Heavy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285750" indent="-285750" algn="l">
          <a:lnSpc>
            <a:spcPct val="130000"/>
          </a:lnSpc>
          <a:buFont typeface="Arial" panose="020B0604020202020204" pitchFamily="34" charset="0"/>
          <a:buChar char="•"/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289</Words>
  <Application>Microsoft Office PowerPoint</Application>
  <PresentationFormat>Breitbild</PresentationFormat>
  <Paragraphs>63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Aptos</vt:lpstr>
      <vt:lpstr>Arial</vt:lpstr>
      <vt:lpstr>Avenir Book</vt:lpstr>
      <vt:lpstr>Avenir Book (Textkörper)</vt:lpstr>
      <vt:lpstr>Avenir Heavy</vt:lpstr>
      <vt:lpstr>1_Office</vt:lpstr>
      <vt:lpstr>LogiMAT India 2025</vt:lpstr>
      <vt:lpstr>LogiMAT India 2024: Facts, Figures and Data</vt:lpstr>
      <vt:lpstr>PowerPoint-Präsentation</vt:lpstr>
      <vt:lpstr>LogiMAT India 2025: </vt:lpstr>
      <vt:lpstr>PowerPoint-Präsentation</vt:lpstr>
      <vt:lpstr>PowerPoint-Präsentation</vt:lpstr>
      <vt:lpstr>Associations and Government Support:</vt:lpstr>
      <vt:lpstr>Thank you 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Weiß, Julia</dc:creator>
  <cp:lastModifiedBy>Weiß, Julia</cp:lastModifiedBy>
  <cp:revision>16</cp:revision>
  <dcterms:created xsi:type="dcterms:W3CDTF">2024-09-10T08:47:10Z</dcterms:created>
  <dcterms:modified xsi:type="dcterms:W3CDTF">2024-09-10T16:32:51Z</dcterms:modified>
</cp:coreProperties>
</file>