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5" r:id="rId5"/>
    <p:sldMasterId id="2147483754" r:id="rId6"/>
    <p:sldMasterId id="2147483777" r:id="rId7"/>
  </p:sldMasterIdLst>
  <p:notesMasterIdLst>
    <p:notesMasterId r:id="rId19"/>
  </p:notesMasterIdLst>
  <p:handoutMasterIdLst>
    <p:handoutMasterId r:id="rId20"/>
  </p:handoutMasterIdLst>
  <p:sldIdLst>
    <p:sldId id="1209" r:id="rId8"/>
    <p:sldId id="1251" r:id="rId9"/>
    <p:sldId id="1250" r:id="rId10"/>
    <p:sldId id="1249" r:id="rId11"/>
    <p:sldId id="1253" r:id="rId12"/>
    <p:sldId id="1254" r:id="rId13"/>
    <p:sldId id="1252" r:id="rId14"/>
    <p:sldId id="1248" r:id="rId15"/>
    <p:sldId id="1247" r:id="rId16"/>
    <p:sldId id="1246" r:id="rId17"/>
    <p:sldId id="1245" r:id="rId18"/>
  </p:sldIdLst>
  <p:sldSz cx="12192000" cy="6858000"/>
  <p:notesSz cx="7099300" cy="10234613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7" pos="144" userDrawn="1">
          <p15:clr>
            <a:srgbClr val="A4A3A4"/>
          </p15:clr>
        </p15:guide>
        <p15:guide id="11" pos="7537" userDrawn="1">
          <p15:clr>
            <a:srgbClr val="A4A3A4"/>
          </p15:clr>
        </p15:guide>
        <p15:guide id="12" orient="horz" pos="1207" userDrawn="1">
          <p15:clr>
            <a:srgbClr val="A4A3A4"/>
          </p15:clr>
        </p15:guide>
        <p15:guide id="13" pos="6013">
          <p15:clr>
            <a:srgbClr val="A4A3A4"/>
          </p15:clr>
        </p15:guide>
        <p15:guide id="14" pos="6954">
          <p15:clr>
            <a:srgbClr val="A4A3A4"/>
          </p15:clr>
        </p15:guide>
        <p15:guide id="15" pos="9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B1B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E2FAB-74C7-469F-8E72-88D78A331E25}" v="42" dt="2023-03-02T14:49:10.006"/>
    <p1510:client id="{9082D685-5870-FB01-5FB5-D369FE78A648}" v="25" dt="2023-03-02T13:08:47.7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9" autoAdjust="0"/>
    <p:restoredTop sz="93792" autoAdjust="0"/>
  </p:normalViewPr>
  <p:slideViewPr>
    <p:cSldViewPr snapToGrid="0" showGuides="1">
      <p:cViewPr varScale="1">
        <p:scale>
          <a:sx n="62" d="100"/>
          <a:sy n="62" d="100"/>
        </p:scale>
        <p:origin x="692" y="56"/>
      </p:cViewPr>
      <p:guideLst>
        <p:guide orient="horz" pos="3884"/>
        <p:guide pos="144"/>
        <p:guide pos="7537"/>
        <p:guide orient="horz" pos="1207"/>
        <p:guide pos="6013"/>
        <p:guide pos="6954"/>
        <p:guide pos="906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5" d="100"/>
          <a:sy n="95" d="100"/>
        </p:scale>
        <p:origin x="3720" y="7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Prawitz" userId="S::5283@vdmaservices.com::984e10b2-4dba-40ab-bdbd-76dd21b6c368" providerId="AD" clId="Web-{9082D685-5870-FB01-5FB5-D369FE78A648}"/>
    <pc:docChg chg="modSld modMainMaster">
      <pc:chgData name="Alexandra Prawitz" userId="S::5283@vdmaservices.com::984e10b2-4dba-40ab-bdbd-76dd21b6c368" providerId="AD" clId="Web-{9082D685-5870-FB01-5FB5-D369FE78A648}" dt="2023-03-02T13:08:47.713" v="24"/>
      <pc:docMkLst>
        <pc:docMk/>
      </pc:docMkLst>
      <pc:sldChg chg="delSp modSp">
        <pc:chgData name="Alexandra Prawitz" userId="S::5283@vdmaservices.com::984e10b2-4dba-40ab-bdbd-76dd21b6c368" providerId="AD" clId="Web-{9082D685-5870-FB01-5FB5-D369FE78A648}" dt="2023-03-02T13:08:47.713" v="24"/>
        <pc:sldMkLst>
          <pc:docMk/>
          <pc:sldMk cId="3485587932" sldId="1209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3485587932" sldId="1209"/>
            <ac:spMk id="4" creationId="{6161CEF0-B1DD-4EE2-9548-B2E4EF868EC9}"/>
          </ac:spMkLst>
        </pc:spChg>
        <pc:spChg chg="del">
          <ac:chgData name="Alexandra Prawitz" userId="S::5283@vdmaservices.com::984e10b2-4dba-40ab-bdbd-76dd21b6c368" providerId="AD" clId="Web-{9082D685-5870-FB01-5FB5-D369FE78A648}" dt="2023-03-02T13:08:47.713" v="24"/>
          <ac:spMkLst>
            <pc:docMk/>
            <pc:sldMk cId="3485587932" sldId="1209"/>
            <ac:spMk id="8" creationId="{CF014828-7AFC-DB4C-B0E4-06611C9F9EC9}"/>
          </ac:spMkLst>
        </pc:spChg>
      </pc:sldChg>
      <pc:sldChg chg="delSp 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3774849704" sldId="1245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3774849704" sldId="1245"/>
            <ac:spMk id="3" creationId="{A64468E9-600F-E074-9AF4-5337DA77272C}"/>
          </ac:spMkLst>
        </pc:spChg>
        <pc:spChg chg="del">
          <ac:chgData name="Alexandra Prawitz" userId="S::5283@vdmaservices.com::984e10b2-4dba-40ab-bdbd-76dd21b6c368" providerId="AD" clId="Web-{9082D685-5870-FB01-5FB5-D369FE78A648}" dt="2023-03-02T13:07:59.243" v="5"/>
          <ac:spMkLst>
            <pc:docMk/>
            <pc:sldMk cId="3774849704" sldId="1245"/>
            <ac:spMk id="4" creationId="{71F8E5A7-A6E7-7CB3-7B0B-2F89559564AC}"/>
          </ac:spMkLst>
        </pc:spChg>
      </pc:sldChg>
      <pc:sldChg chg="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3087633442" sldId="1246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3087633442" sldId="1246"/>
            <ac:spMk id="3" creationId="{A64468E9-600F-E074-9AF4-5337DA77272C}"/>
          </ac:spMkLst>
        </pc:spChg>
      </pc:sldChg>
      <pc:sldChg chg="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3950352104" sldId="1247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3950352104" sldId="1247"/>
            <ac:spMk id="3" creationId="{A64468E9-600F-E074-9AF4-5337DA77272C}"/>
          </ac:spMkLst>
        </pc:spChg>
      </pc:sldChg>
      <pc:sldChg chg="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190814664" sldId="1248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190814664" sldId="1248"/>
            <ac:spMk id="3" creationId="{A64468E9-600F-E074-9AF4-5337DA77272C}"/>
          </ac:spMkLst>
        </pc:spChg>
      </pc:sldChg>
      <pc:sldChg chg="delSp 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631696045" sldId="1249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631696045" sldId="1249"/>
            <ac:spMk id="3" creationId="{A64468E9-600F-E074-9AF4-5337DA77272C}"/>
          </ac:spMkLst>
        </pc:spChg>
        <pc:spChg chg="del">
          <ac:chgData name="Alexandra Prawitz" userId="S::5283@vdmaservices.com::984e10b2-4dba-40ab-bdbd-76dd21b6c368" providerId="AD" clId="Web-{9082D685-5870-FB01-5FB5-D369FE78A648}" dt="2023-03-02T13:07:43.055" v="2"/>
          <ac:spMkLst>
            <pc:docMk/>
            <pc:sldMk cId="631696045" sldId="1249"/>
            <ac:spMk id="4" creationId="{71F8E5A7-A6E7-7CB3-7B0B-2F89559564AC}"/>
          </ac:spMkLst>
        </pc:spChg>
      </pc:sldChg>
      <pc:sldChg chg="delSp 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1255125909" sldId="1250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1255125909" sldId="1250"/>
            <ac:spMk id="3" creationId="{A64468E9-600F-E074-9AF4-5337DA77272C}"/>
          </ac:spMkLst>
        </pc:spChg>
        <pc:spChg chg="del">
          <ac:chgData name="Alexandra Prawitz" userId="S::5283@vdmaservices.com::984e10b2-4dba-40ab-bdbd-76dd21b6c368" providerId="AD" clId="Web-{9082D685-5870-FB01-5FB5-D369FE78A648}" dt="2023-03-02T13:07:27.727" v="0"/>
          <ac:spMkLst>
            <pc:docMk/>
            <pc:sldMk cId="1255125909" sldId="1250"/>
            <ac:spMk id="4" creationId="{71F8E5A7-A6E7-7CB3-7B0B-2F89559564AC}"/>
          </ac:spMkLst>
        </pc:spChg>
      </pc:sldChg>
      <pc:sldChg chg="delSp 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3593379500" sldId="1251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3593379500" sldId="1251"/>
            <ac:spMk id="3" creationId="{A64468E9-600F-E074-9AF4-5337DA77272C}"/>
          </ac:spMkLst>
        </pc:spChg>
        <pc:spChg chg="del">
          <ac:chgData name="Alexandra Prawitz" userId="S::5283@vdmaservices.com::984e10b2-4dba-40ab-bdbd-76dd21b6c368" providerId="AD" clId="Web-{9082D685-5870-FB01-5FB5-D369FE78A648}" dt="2023-03-02T13:07:38.352" v="1"/>
          <ac:spMkLst>
            <pc:docMk/>
            <pc:sldMk cId="3593379500" sldId="1251"/>
            <ac:spMk id="4" creationId="{71F8E5A7-A6E7-7CB3-7B0B-2F89559564AC}"/>
          </ac:spMkLst>
        </pc:spChg>
      </pc:sldChg>
      <pc:sldChg chg="addSp delSp modSp">
        <pc:chgData name="Alexandra Prawitz" userId="S::5283@vdmaservices.com::984e10b2-4dba-40ab-bdbd-76dd21b6c368" providerId="AD" clId="Web-{9082D685-5870-FB01-5FB5-D369FE78A648}" dt="2023-03-02T13:08:31.697" v="22"/>
        <pc:sldMkLst>
          <pc:docMk/>
          <pc:sldMk cId="1201110185" sldId="1252"/>
        </pc:sldMkLst>
        <pc:spChg chg="mod">
          <ac:chgData name="Alexandra Prawitz" userId="S::5283@vdmaservices.com::984e10b2-4dba-40ab-bdbd-76dd21b6c368" providerId="AD" clId="Web-{9082D685-5870-FB01-5FB5-D369FE78A648}" dt="2023-03-02T13:08:31.697" v="22"/>
          <ac:spMkLst>
            <pc:docMk/>
            <pc:sldMk cId="1201110185" sldId="1252"/>
            <ac:spMk id="3" creationId="{159854A6-AC62-FBCF-DD00-839C062D3C50}"/>
          </ac:spMkLst>
        </pc:spChg>
        <pc:spChg chg="del">
          <ac:chgData name="Alexandra Prawitz" userId="S::5283@vdmaservices.com::984e10b2-4dba-40ab-bdbd-76dd21b6c368" providerId="AD" clId="Web-{9082D685-5870-FB01-5FB5-D369FE78A648}" dt="2023-03-02T13:08:13.806" v="8"/>
          <ac:spMkLst>
            <pc:docMk/>
            <pc:sldMk cId="1201110185" sldId="1252"/>
            <ac:spMk id="4" creationId="{51815364-9218-4F98-EC87-229D5604842E}"/>
          </ac:spMkLst>
        </pc:spChg>
        <pc:spChg chg="add del">
          <ac:chgData name="Alexandra Prawitz" userId="S::5283@vdmaservices.com::984e10b2-4dba-40ab-bdbd-76dd21b6c368" providerId="AD" clId="Web-{9082D685-5870-FB01-5FB5-D369FE78A648}" dt="2023-03-02T13:08:09.134" v="7"/>
          <ac:spMkLst>
            <pc:docMk/>
            <pc:sldMk cId="1201110185" sldId="1252"/>
            <ac:spMk id="11" creationId="{1E395877-4DF7-B15D-1E32-48495CEB5FFC}"/>
          </ac:spMkLst>
        </pc:spChg>
      </pc:sldChg>
      <pc:sldChg chg="delSp 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511579736" sldId="1253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511579736" sldId="1253"/>
            <ac:spMk id="3" creationId="{8568183A-4D54-8288-2C15-8BC3385B4DF6}"/>
          </ac:spMkLst>
        </pc:spChg>
        <pc:spChg chg="del">
          <ac:chgData name="Alexandra Prawitz" userId="S::5283@vdmaservices.com::984e10b2-4dba-40ab-bdbd-76dd21b6c368" providerId="AD" clId="Web-{9082D685-5870-FB01-5FB5-D369FE78A648}" dt="2023-03-02T13:07:45.743" v="3"/>
          <ac:spMkLst>
            <pc:docMk/>
            <pc:sldMk cId="511579736" sldId="1253"/>
            <ac:spMk id="4" creationId="{27D2BD31-8413-E443-2104-AFA245B7BA58}"/>
          </ac:spMkLst>
        </pc:spChg>
      </pc:sldChg>
      <pc:sldChg chg="delSp modSp">
        <pc:chgData name="Alexandra Prawitz" userId="S::5283@vdmaservices.com::984e10b2-4dba-40ab-bdbd-76dd21b6c368" providerId="AD" clId="Web-{9082D685-5870-FB01-5FB5-D369FE78A648}" dt="2023-03-02T13:08:36.900" v="23"/>
        <pc:sldMkLst>
          <pc:docMk/>
          <pc:sldMk cId="3040975863" sldId="1254"/>
        </pc:sld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k cId="3040975863" sldId="1254"/>
            <ac:spMk id="3" creationId="{0CE5C830-27CE-79A3-95BB-45F00C0871DB}"/>
          </ac:spMkLst>
        </pc:spChg>
        <pc:spChg chg="del">
          <ac:chgData name="Alexandra Prawitz" userId="S::5283@vdmaservices.com::984e10b2-4dba-40ab-bdbd-76dd21b6c368" providerId="AD" clId="Web-{9082D685-5870-FB01-5FB5-D369FE78A648}" dt="2023-03-02T13:07:50.071" v="4"/>
          <ac:spMkLst>
            <pc:docMk/>
            <pc:sldMk cId="3040975863" sldId="1254"/>
            <ac:spMk id="4" creationId="{10BADA3A-4AD0-4530-E8B7-62B602C8D9A8}"/>
          </ac:spMkLst>
        </pc:spChg>
      </pc:sldChg>
      <pc:sldMasterChg chg="modSp mod modSldLayout">
        <pc:chgData name="Alexandra Prawitz" userId="S::5283@vdmaservices.com::984e10b2-4dba-40ab-bdbd-76dd21b6c368" providerId="AD" clId="Web-{9082D685-5870-FB01-5FB5-D369FE78A648}" dt="2023-03-02T13:08:36.900" v="23"/>
        <pc:sldMasterMkLst>
          <pc:docMk/>
          <pc:sldMasterMk cId="4229747685" sldId="2147483648"/>
        </pc:sldMaster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asterMk cId="4229747685" sldId="2147483648"/>
            <ac:spMk id="5" creationId="{00000000-0000-0000-0000-000000000000}"/>
          </ac:spMkLst>
        </pc:sp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449430286" sldId="214748365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449430286" sldId="2147483650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2697612787" sldId="214748365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2697612787" sldId="2147483651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3313616813" sldId="214748365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3313616813" sldId="2147483653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3238572969" sldId="2147483654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3238572969" sldId="2147483654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811615762" sldId="214748368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811615762" sldId="2147483680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3255780276" sldId="214748368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3255780276" sldId="2147483681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2698640685" sldId="2147483682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2698640685" sldId="2147483682"/>
              <ac:spMk id="19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2782318337" sldId="2147483684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2782318337" sldId="2147483684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793056632" sldId="214748368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793056632" sldId="2147483685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856089889" sldId="2147483686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856089889" sldId="2147483686"/>
              <ac:spMk id="12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3541603284" sldId="214748368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3541603284" sldId="2147483687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1325391807" sldId="214748369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1325391807" sldId="2147483697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2305610888" sldId="214748369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2305610888" sldId="2147483698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2756738456" sldId="214748369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2756738456" sldId="2147483699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1089158091" sldId="214748370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1089158091" sldId="2147483700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1561048227" sldId="214748370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1561048227" sldId="2147483701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2021572220" sldId="214748370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2021572220" sldId="2147483703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1544670656" sldId="214748371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1544670656" sldId="2147483719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824938800" sldId="2147483722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824938800" sldId="2147483722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1960595339" sldId="214748372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1960595339" sldId="2147483723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4229747685" sldId="2147483648"/>
            <pc:sldLayoutMk cId="4180528286" sldId="2147483724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4229747685" sldId="2147483648"/>
              <pc:sldLayoutMk cId="4180528286" sldId="2147483724"/>
              <ac:spMk id="3" creationId="{00000000-0000-0000-0000-000000000000}"/>
            </ac:spMkLst>
          </pc:spChg>
        </pc:sldLayoutChg>
      </pc:sldMasterChg>
      <pc:sldMasterChg chg="modSp mod modSldLayout">
        <pc:chgData name="Alexandra Prawitz" userId="S::5283@vdmaservices.com::984e10b2-4dba-40ab-bdbd-76dd21b6c368" providerId="AD" clId="Web-{9082D685-5870-FB01-5FB5-D369FE78A648}" dt="2023-03-02T13:08:36.900" v="23"/>
        <pc:sldMasterMkLst>
          <pc:docMk/>
          <pc:sldMasterMk cId="713704125" sldId="2147483655"/>
        </pc:sldMaster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asterMk cId="713704125" sldId="2147483655"/>
            <ac:spMk id="11" creationId="{00000000-0000-0000-0000-000000000000}"/>
          </ac:spMkLst>
        </pc:sp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2814354564" sldId="214748365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2814354564" sldId="2147483657"/>
              <ac:spMk id="11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1547626884" sldId="214748365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1547626884" sldId="2147483658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952202295" sldId="214748365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952202295" sldId="2147483659"/>
              <ac:spMk id="14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1814960465" sldId="214748366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1814960465" sldId="2147483660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1148931628" sldId="214748366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1148931628" sldId="2147483661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2664898221" sldId="2147483662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2664898221" sldId="2147483662"/>
              <ac:spMk id="12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38436929" sldId="214748368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38436929" sldId="2147483683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2008661825" sldId="214748368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2008661825" sldId="2147483689"/>
              <ac:spMk id="19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969356264" sldId="214748369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969356264" sldId="2147483690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1772013737" sldId="214748370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1772013737" sldId="2147483705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2344310847" sldId="214748370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2344310847" sldId="2147483708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247362333" sldId="214748370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247362333" sldId="2147483709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2461503789" sldId="214748371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2461503789" sldId="2147483710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1712690598" sldId="214748371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1712690598" sldId="2147483711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1065976518" sldId="2147483712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1065976518" sldId="2147483712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1673290161" sldId="214748371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1673290161" sldId="2147483713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41091783" sldId="214748371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41091783" sldId="2147483715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2254212216" sldId="214748371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2254212216" sldId="2147483717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778441075" sldId="214748372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778441075" sldId="2147483721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4206801310" sldId="214748372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4206801310" sldId="2147483725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4270033070" sldId="2147483726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4270033070" sldId="2147483726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346437403" sldId="214748372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346437403" sldId="2147483727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713704125" sldId="2147483655"/>
            <pc:sldLayoutMk cId="2938955671" sldId="214748372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713704125" sldId="2147483655"/>
              <pc:sldLayoutMk cId="2938955671" sldId="2147483728"/>
              <ac:spMk id="3" creationId="{00000000-0000-0000-0000-000000000000}"/>
            </ac:spMkLst>
          </pc:spChg>
        </pc:sldLayoutChg>
      </pc:sldMasterChg>
      <pc:sldMasterChg chg="modSp mod modSldLayout">
        <pc:chgData name="Alexandra Prawitz" userId="S::5283@vdmaservices.com::984e10b2-4dba-40ab-bdbd-76dd21b6c368" providerId="AD" clId="Web-{9082D685-5870-FB01-5FB5-D369FE78A648}" dt="2023-03-02T13:08:36.900" v="23"/>
        <pc:sldMasterMkLst>
          <pc:docMk/>
          <pc:sldMasterMk cId="3498331304" sldId="2147483754"/>
        </pc:sldMaster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asterMk cId="3498331304" sldId="2147483754"/>
            <ac:spMk id="5" creationId="{00000000-0000-0000-0000-000000000000}"/>
          </ac:spMkLst>
        </pc:sp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2343079441" sldId="214748375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2343079441" sldId="2147483755"/>
              <ac:spMk id="19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3511688416" sldId="2147483756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3511688416" sldId="2147483756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2457851588" sldId="214748375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2457851588" sldId="2147483757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3078218685" sldId="214748375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3078218685" sldId="2147483758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1387165658" sldId="214748375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1387165658" sldId="2147483759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3709216605" sldId="214748376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3709216605" sldId="2147483760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2105497197" sldId="214748376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2105497197" sldId="2147483761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2097814667" sldId="2147483762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2097814667" sldId="2147483762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3174236918" sldId="214748376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3174236918" sldId="2147483763"/>
              <ac:spMk id="13" creationId="{58A144F1-34CA-46EA-B025-9A3F549DBF68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1609237896" sldId="2147483764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1609237896" sldId="2147483764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2835192313" sldId="214748376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2835192313" sldId="2147483765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1662104560" sldId="2147483766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1662104560" sldId="2147483766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3059650532" sldId="214748376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3059650532" sldId="2147483767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1276169896" sldId="214748376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1276169896" sldId="2147483768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1159662600" sldId="214748376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1159662600" sldId="2147483769"/>
              <ac:spMk id="12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812936366" sldId="214748377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812936366" sldId="2147483770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3958976158" sldId="214748377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3958976158" sldId="2147483771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919349677" sldId="2147483772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919349677" sldId="2147483772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2207099719" sldId="214748377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2207099719" sldId="2147483773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4261327238" sldId="2147483774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4261327238" sldId="2147483774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498331304" sldId="2147483754"/>
            <pc:sldLayoutMk cId="1480772388" sldId="214748377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498331304" sldId="2147483754"/>
              <pc:sldLayoutMk cId="1480772388" sldId="2147483775"/>
              <ac:spMk id="10" creationId="{00000000-0000-0000-0000-000000000000}"/>
            </ac:spMkLst>
          </pc:spChg>
        </pc:sldLayoutChg>
      </pc:sldMasterChg>
      <pc:sldMasterChg chg="modSp mod modSldLayout">
        <pc:chgData name="Alexandra Prawitz" userId="S::5283@vdmaservices.com::984e10b2-4dba-40ab-bdbd-76dd21b6c368" providerId="AD" clId="Web-{9082D685-5870-FB01-5FB5-D369FE78A648}" dt="2023-03-02T13:08:36.900" v="23"/>
        <pc:sldMasterMkLst>
          <pc:docMk/>
          <pc:sldMasterMk cId="3741393599" sldId="2147483777"/>
        </pc:sldMasterMkLst>
        <pc:spChg chg="mod">
          <ac:chgData name="Alexandra Prawitz" userId="S::5283@vdmaservices.com::984e10b2-4dba-40ab-bdbd-76dd21b6c368" providerId="AD" clId="Web-{9082D685-5870-FB01-5FB5-D369FE78A648}" dt="2023-03-02T13:08:36.900" v="23"/>
          <ac:spMkLst>
            <pc:docMk/>
            <pc:sldMasterMk cId="3741393599" sldId="2147483777"/>
            <ac:spMk id="11" creationId="{00000000-0000-0000-0000-000000000000}"/>
          </ac:spMkLst>
        </pc:sp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1398770646" sldId="214748377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1398770646" sldId="2147483778"/>
              <ac:spMk id="19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4211751920" sldId="214748377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4211751920" sldId="2147483779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2002239252" sldId="214748378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2002239252" sldId="2147483780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1113090194" sldId="214748378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1113090194" sldId="2147483781"/>
              <ac:spMk id="11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2168010383" sldId="2147483782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2168010383" sldId="2147483782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3070537075" sldId="214748378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3070537075" sldId="2147483783"/>
              <ac:spMk id="14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734501022" sldId="2147483784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734501022" sldId="2147483784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2031063472" sldId="214748378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2031063472" sldId="2147483785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1518752637" sldId="2147483786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1518752637" sldId="2147483786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1830341138" sldId="214748378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1830341138" sldId="2147483787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1663151380" sldId="214748378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1663151380" sldId="2147483788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3487739458" sldId="214748378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3487739458" sldId="2147483789"/>
              <ac:spMk id="1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4030052416" sldId="214748379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4030052416" sldId="2147483790"/>
              <ac:spMk id="12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317866395" sldId="2147483791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317866395" sldId="2147483791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1470352877" sldId="2147483792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1470352877" sldId="2147483792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2772937212" sldId="2147483793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2772937212" sldId="2147483793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675101002" sldId="2147483794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675101002" sldId="2147483794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3150279710" sldId="2147483795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3150279710" sldId="2147483795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2124384698" sldId="2147483796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2124384698" sldId="2147483796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595593585" sldId="2147483797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595593585" sldId="2147483797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182104490" sldId="2147483798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182104490" sldId="2147483798"/>
              <ac:spMk id="3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570698578" sldId="2147483799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570698578" sldId="2147483799"/>
              <ac:spMk id="10" creationId="{00000000-0000-0000-0000-000000000000}"/>
            </ac:spMkLst>
          </pc:spChg>
        </pc:sldLayoutChg>
        <pc:sldLayoutChg chg="modSp mod">
          <pc:chgData name="Alexandra Prawitz" userId="S::5283@vdmaservices.com::984e10b2-4dba-40ab-bdbd-76dd21b6c368" providerId="AD" clId="Web-{9082D685-5870-FB01-5FB5-D369FE78A648}" dt="2023-03-02T13:08:36.900" v="23"/>
          <pc:sldLayoutMkLst>
            <pc:docMk/>
            <pc:sldMasterMk cId="3741393599" sldId="2147483777"/>
            <pc:sldLayoutMk cId="1537133021" sldId="2147483800"/>
          </pc:sldLayoutMkLst>
          <pc:spChg chg="mod">
            <ac:chgData name="Alexandra Prawitz" userId="S::5283@vdmaservices.com::984e10b2-4dba-40ab-bdbd-76dd21b6c368" providerId="AD" clId="Web-{9082D685-5870-FB01-5FB5-D369FE78A648}" dt="2023-03-02T13:08:36.900" v="23"/>
            <ac:spMkLst>
              <pc:docMk/>
              <pc:sldMasterMk cId="3741393599" sldId="2147483777"/>
              <pc:sldLayoutMk cId="1537133021" sldId="2147483800"/>
              <ac:spMk id="10" creationId="{00000000-0000-0000-0000-000000000000}"/>
            </ac:spMkLst>
          </pc:spChg>
        </pc:sldLayoutChg>
      </pc:sldMasterChg>
    </pc:docChg>
  </pc:docChgLst>
  <pc:docChgLst>
    <pc:chgData name="Ragnar Wladimir Strauch" userId="1d9de735-10bc-4702-ae1d-28f4a6a8e973" providerId="ADAL" clId="{257E2FAB-74C7-469F-8E72-88D78A331E25}"/>
    <pc:docChg chg="undo custSel addSld delSld modSld sldOrd">
      <pc:chgData name="Ragnar Wladimir Strauch" userId="1d9de735-10bc-4702-ae1d-28f4a6a8e973" providerId="ADAL" clId="{257E2FAB-74C7-469F-8E72-88D78A331E25}" dt="2023-03-02T15:50:24.743" v="3194"/>
      <pc:docMkLst>
        <pc:docMk/>
      </pc:docMkLst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068172413" sldId="25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051402024" sldId="261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891202721" sldId="26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946870664" sldId="26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59681744" sldId="26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32201437" sldId="26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094826647" sldId="27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170911213" sldId="27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86990975" sldId="27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08247514" sldId="27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075679410" sldId="27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035077021" sldId="276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4184359734" sldId="27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855515910" sldId="28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232264614" sldId="28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584885260" sldId="28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3345247" sldId="28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062607872" sldId="28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783215007" sldId="28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296091279" sldId="28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243435493" sldId="29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128763681" sldId="29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35827828" sldId="293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678311783" sldId="30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528799440" sldId="30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758402132" sldId="30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753984141" sldId="30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641123186" sldId="30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609245926" sldId="30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074827509" sldId="31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236572798" sldId="31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537193848" sldId="32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811039318" sldId="33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523389066" sldId="35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648564648" sldId="35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224220671" sldId="36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885025024" sldId="36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781826459" sldId="36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341468686" sldId="36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310392616" sldId="36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193091185" sldId="36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527586190" sldId="37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670442560" sldId="371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3451012759" sldId="372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1652858899" sldId="37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286404320" sldId="37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093188124" sldId="37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57125513" sldId="37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702238965" sldId="37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259734068" sldId="378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579815410" sldId="40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227056383" sldId="40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446882911" sldId="40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531032142" sldId="40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217500626" sldId="40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661387873" sldId="40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457359661" sldId="40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41495784" sldId="40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078837680" sldId="40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519072451" sldId="41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122247858" sldId="41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895738302" sldId="41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781619541" sldId="42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947787193" sldId="42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249230002" sldId="426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199775860" sldId="45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550480948" sldId="48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836567378" sldId="48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051821270" sldId="48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328385558" sldId="49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450941170" sldId="49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508806264" sldId="49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957223684" sldId="49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704361159" sldId="49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940262989" sldId="495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2117163216" sldId="49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826672814" sldId="49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159833679" sldId="49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46064416" sldId="49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751704982" sldId="50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672456093" sldId="50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291407733" sldId="50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774830778" sldId="50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925792214" sldId="50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694161836" sldId="50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962931540" sldId="50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757592158" sldId="50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473965552" sldId="50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656231888" sldId="50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086531101" sldId="51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893447516" sldId="51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239781619" sldId="51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65348294" sldId="51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227724786" sldId="51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103365288" sldId="51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867452316" sldId="51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567934114" sldId="51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54913157" sldId="51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344213851" sldId="52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605859524" sldId="52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094146077" sldId="533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703733236" sldId="534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2291488022" sldId="535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3625315400" sldId="53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595624594" sldId="53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146627494" sldId="53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210099142" sldId="53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100412097" sldId="54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020068821" sldId="54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110276387" sldId="54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211162264" sldId="54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57545989" sldId="54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94465444" sldId="54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271353917" sldId="54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586419673" sldId="54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566956197" sldId="54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729986857" sldId="54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911905017" sldId="55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496676182" sldId="551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714180923" sldId="55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07445315" sldId="553"/>
        </pc:sldMkLst>
      </pc:sldChg>
      <pc:sldChg chg="del">
        <pc:chgData name="Ragnar Wladimir Strauch" userId="1d9de735-10bc-4702-ae1d-28f4a6a8e973" providerId="ADAL" clId="{257E2FAB-74C7-469F-8E72-88D78A331E25}" dt="2023-02-28T13:04:05.681" v="2" actId="47"/>
        <pc:sldMkLst>
          <pc:docMk/>
          <pc:sldMk cId="1596178377" sldId="554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3079758643" sldId="555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4176971156" sldId="556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2333934659" sldId="55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087135388" sldId="55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37558213" sldId="55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927288731" sldId="56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347557655" sldId="56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438236273" sldId="562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759844717" sldId="563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2372182527" sldId="564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1831618919" sldId="565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2144458207" sldId="566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2329657389" sldId="567"/>
        </pc:sldMkLst>
      </pc:sldChg>
      <pc:sldChg chg="addSp delSp modSp mod">
        <pc:chgData name="Ragnar Wladimir Strauch" userId="1d9de735-10bc-4702-ae1d-28f4a6a8e973" providerId="ADAL" clId="{257E2FAB-74C7-469F-8E72-88D78A331E25}" dt="2023-02-28T14:09:48.600" v="1086" actId="20577"/>
        <pc:sldMkLst>
          <pc:docMk/>
          <pc:sldMk cId="3485587932" sldId="1209"/>
        </pc:sldMkLst>
        <pc:spChg chg="mod">
          <ac:chgData name="Ragnar Wladimir Strauch" userId="1d9de735-10bc-4702-ae1d-28f4a6a8e973" providerId="ADAL" clId="{257E2FAB-74C7-469F-8E72-88D78A331E25}" dt="2023-02-28T14:09:48.600" v="1086" actId="20577"/>
          <ac:spMkLst>
            <pc:docMk/>
            <pc:sldMk cId="3485587932" sldId="1209"/>
            <ac:spMk id="2" creationId="{D66E4C05-E149-49D7-8999-F7A518229998}"/>
          </ac:spMkLst>
        </pc:spChg>
        <pc:spChg chg="del mod">
          <ac:chgData name="Ragnar Wladimir Strauch" userId="1d9de735-10bc-4702-ae1d-28f4a6a8e973" providerId="ADAL" clId="{257E2FAB-74C7-469F-8E72-88D78A331E25}" dt="2023-02-28T14:08:56.284" v="1077" actId="478"/>
          <ac:spMkLst>
            <pc:docMk/>
            <pc:sldMk cId="3485587932" sldId="1209"/>
            <ac:spMk id="3" creationId="{436D0A0E-A018-42F6-8F9E-2B4583C18854}"/>
          </ac:spMkLst>
        </pc:spChg>
        <pc:spChg chg="add mod">
          <ac:chgData name="Ragnar Wladimir Strauch" userId="1d9de735-10bc-4702-ae1d-28f4a6a8e973" providerId="ADAL" clId="{257E2FAB-74C7-469F-8E72-88D78A331E25}" dt="2023-02-28T14:08:56.284" v="1077" actId="478"/>
          <ac:spMkLst>
            <pc:docMk/>
            <pc:sldMk cId="3485587932" sldId="1209"/>
            <ac:spMk id="8" creationId="{CF014828-7AFC-DB4C-B0E4-06611C9F9EC9}"/>
          </ac:spMkLst>
        </pc:spChg>
      </pc:sldChg>
      <pc:sldChg chg="del">
        <pc:chgData name="Ragnar Wladimir Strauch" userId="1d9de735-10bc-4702-ae1d-28f4a6a8e973" providerId="ADAL" clId="{257E2FAB-74C7-469F-8E72-88D78A331E25}" dt="2023-02-28T13:03:44.239" v="0" actId="47"/>
        <pc:sldMkLst>
          <pc:docMk/>
          <pc:sldMk cId="464047358" sldId="1211"/>
        </pc:sldMkLst>
      </pc:sldChg>
      <pc:sldChg chg="del">
        <pc:chgData name="Ragnar Wladimir Strauch" userId="1d9de735-10bc-4702-ae1d-28f4a6a8e973" providerId="ADAL" clId="{257E2FAB-74C7-469F-8E72-88D78A331E25}" dt="2023-02-28T13:03:44.239" v="0" actId="47"/>
        <pc:sldMkLst>
          <pc:docMk/>
          <pc:sldMk cId="1582322721" sldId="1212"/>
        </pc:sldMkLst>
      </pc:sldChg>
      <pc:sldChg chg="del ord">
        <pc:chgData name="Ragnar Wladimir Strauch" userId="1d9de735-10bc-4702-ae1d-28f4a6a8e973" providerId="ADAL" clId="{257E2FAB-74C7-469F-8E72-88D78A331E25}" dt="2023-02-28T13:05:03.242" v="13" actId="47"/>
        <pc:sldMkLst>
          <pc:docMk/>
          <pc:sldMk cId="1621035333" sldId="1214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568828258" sldId="1215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2288820095" sldId="1216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2712086235" sldId="1217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1520299546" sldId="1218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1331569043" sldId="1219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2940760354" sldId="1220"/>
        </pc:sldMkLst>
      </pc:sldChg>
      <pc:sldChg chg="del">
        <pc:chgData name="Ragnar Wladimir Strauch" userId="1d9de735-10bc-4702-ae1d-28f4a6a8e973" providerId="ADAL" clId="{257E2FAB-74C7-469F-8E72-88D78A331E25}" dt="2023-02-28T13:03:56.273" v="1" actId="47"/>
        <pc:sldMkLst>
          <pc:docMk/>
          <pc:sldMk cId="1381460918" sldId="122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92966372" sldId="122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61114731" sldId="122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827617981" sldId="122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31276103" sldId="122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311615835" sldId="122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837936209" sldId="122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936444559" sldId="122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709612002" sldId="122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301163728" sldId="1230"/>
        </pc:sldMkLst>
      </pc:sldChg>
      <pc:sldChg chg="del">
        <pc:chgData name="Ragnar Wladimir Strauch" userId="1d9de735-10bc-4702-ae1d-28f4a6a8e973" providerId="ADAL" clId="{257E2FAB-74C7-469F-8E72-88D78A331E25}" dt="2023-02-28T13:03:44.239" v="0" actId="47"/>
        <pc:sldMkLst>
          <pc:docMk/>
          <pc:sldMk cId="1080733254" sldId="123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469058751" sldId="1232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589348543" sldId="1233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906671623" sldId="1234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290955506" sldId="1235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881679993" sldId="1236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82551659" sldId="1237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441727729" sldId="1238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3788749011" sldId="1239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262287538" sldId="1240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1470278108" sldId="1241"/>
        </pc:sldMkLst>
      </pc:sldChg>
      <pc:sldChg chg="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946291978" sldId="1242"/>
        </pc:sldMkLst>
      </pc:sldChg>
      <pc:sldChg chg="modSp del mod modShow">
        <pc:chgData name="Ragnar Wladimir Strauch" userId="1d9de735-10bc-4702-ae1d-28f4a6a8e973" providerId="ADAL" clId="{257E2FAB-74C7-469F-8E72-88D78A331E25}" dt="2023-02-28T14:42:29.820" v="1907" actId="2696"/>
        <pc:sldMkLst>
          <pc:docMk/>
          <pc:sldMk cId="248586710" sldId="1243"/>
        </pc:sldMkLst>
        <pc:spChg chg="mod">
          <ac:chgData name="Ragnar Wladimir Strauch" userId="1d9de735-10bc-4702-ae1d-28f4a6a8e973" providerId="ADAL" clId="{257E2FAB-74C7-469F-8E72-88D78A331E25}" dt="2023-02-28T14:32:43.910" v="1561" actId="6549"/>
          <ac:spMkLst>
            <pc:docMk/>
            <pc:sldMk cId="248586710" sldId="1243"/>
            <ac:spMk id="2" creationId="{6102A818-7F36-477F-A8B5-E26E8E60A815}"/>
          </ac:spMkLst>
        </pc:spChg>
      </pc:sldChg>
      <pc:sldChg chg="new del">
        <pc:chgData name="Ragnar Wladimir Strauch" userId="1d9de735-10bc-4702-ae1d-28f4a6a8e973" providerId="ADAL" clId="{257E2FAB-74C7-469F-8E72-88D78A331E25}" dt="2023-02-28T14:32:31.074" v="1560" actId="47"/>
        <pc:sldMkLst>
          <pc:docMk/>
          <pc:sldMk cId="4236011487" sldId="1244"/>
        </pc:sldMkLst>
      </pc:sldChg>
      <pc:sldChg chg="addSp modSp add mod">
        <pc:chgData name="Ragnar Wladimir Strauch" userId="1d9de735-10bc-4702-ae1d-28f4a6a8e973" providerId="ADAL" clId="{257E2FAB-74C7-469F-8E72-88D78A331E25}" dt="2023-03-02T15:49:19.277" v="3190" actId="20577"/>
        <pc:sldMkLst>
          <pc:docMk/>
          <pc:sldMk cId="3774849704" sldId="1245"/>
        </pc:sldMkLst>
        <pc:spChg chg="mod">
          <ac:chgData name="Ragnar Wladimir Strauch" userId="1d9de735-10bc-4702-ae1d-28f4a6a8e973" providerId="ADAL" clId="{257E2FAB-74C7-469F-8E72-88D78A331E25}" dt="2023-02-28T14:26:03.490" v="1464" actId="20577"/>
          <ac:spMkLst>
            <pc:docMk/>
            <pc:sldMk cId="3774849704" sldId="1245"/>
            <ac:spMk id="2" creationId="{A6C786DD-C4BC-7F1E-4E7D-7A4F3B94657B}"/>
          </ac:spMkLst>
        </pc:spChg>
        <pc:spChg chg="add mod">
          <ac:chgData name="Ragnar Wladimir Strauch" userId="1d9de735-10bc-4702-ae1d-28f4a6a8e973" providerId="ADAL" clId="{257E2FAB-74C7-469F-8E72-88D78A331E25}" dt="2023-03-02T15:49:19.277" v="3190" actId="20577"/>
          <ac:spMkLst>
            <pc:docMk/>
            <pc:sldMk cId="3774849704" sldId="1245"/>
            <ac:spMk id="8" creationId="{78E16B67-941C-A582-AE19-D6DE5DC2F166}"/>
          </ac:spMkLst>
        </pc:spChg>
        <pc:picChg chg="add mod modCrop">
          <ac:chgData name="Ragnar Wladimir Strauch" userId="1d9de735-10bc-4702-ae1d-28f4a6a8e973" providerId="ADAL" clId="{257E2FAB-74C7-469F-8E72-88D78A331E25}" dt="2023-02-28T14:24:57.286" v="1407" actId="14100"/>
          <ac:picMkLst>
            <pc:docMk/>
            <pc:sldMk cId="3774849704" sldId="1245"/>
            <ac:picMk id="7" creationId="{E3C450A2-BE28-054B-C917-14F3418F0319}"/>
          </ac:picMkLst>
        </pc:picChg>
      </pc:sldChg>
      <pc:sldChg chg="addSp delSp modSp add mod ord">
        <pc:chgData name="Ragnar Wladimir Strauch" userId="1d9de735-10bc-4702-ae1d-28f4a6a8e973" providerId="ADAL" clId="{257E2FAB-74C7-469F-8E72-88D78A331E25}" dt="2023-03-02T14:51:08.340" v="3154" actId="14100"/>
        <pc:sldMkLst>
          <pc:docMk/>
          <pc:sldMk cId="3087633442" sldId="1246"/>
        </pc:sldMkLst>
        <pc:spChg chg="mod">
          <ac:chgData name="Ragnar Wladimir Strauch" userId="1d9de735-10bc-4702-ae1d-28f4a6a8e973" providerId="ADAL" clId="{257E2FAB-74C7-469F-8E72-88D78A331E25}" dt="2023-02-28T14:10:28.854" v="1101" actId="20577"/>
          <ac:spMkLst>
            <pc:docMk/>
            <pc:sldMk cId="3087633442" sldId="1246"/>
            <ac:spMk id="2" creationId="{A6C786DD-C4BC-7F1E-4E7D-7A4F3B94657B}"/>
          </ac:spMkLst>
        </pc:spChg>
        <pc:spChg chg="del">
          <ac:chgData name="Ragnar Wladimir Strauch" userId="1d9de735-10bc-4702-ae1d-28f4a6a8e973" providerId="ADAL" clId="{257E2FAB-74C7-469F-8E72-88D78A331E25}" dt="2023-02-28T14:12:44.621" v="1120"/>
          <ac:spMkLst>
            <pc:docMk/>
            <pc:sldMk cId="3087633442" sldId="1246"/>
            <ac:spMk id="4" creationId="{71F8E5A7-A6E7-7CB3-7B0B-2F89559564AC}"/>
          </ac:spMkLst>
        </pc:spChg>
        <pc:spChg chg="add mod">
          <ac:chgData name="Ragnar Wladimir Strauch" userId="1d9de735-10bc-4702-ae1d-28f4a6a8e973" providerId="ADAL" clId="{257E2FAB-74C7-469F-8E72-88D78A331E25}" dt="2023-03-02T14:51:08.340" v="3154" actId="14100"/>
          <ac:spMkLst>
            <pc:docMk/>
            <pc:sldMk cId="3087633442" sldId="1246"/>
            <ac:spMk id="4" creationId="{B675AC45-3762-0849-7F99-2CE01ECC35C0}"/>
          </ac:spMkLst>
        </pc:spChg>
        <pc:spChg chg="add mod ord">
          <ac:chgData name="Ragnar Wladimir Strauch" userId="1d9de735-10bc-4702-ae1d-28f4a6a8e973" providerId="ADAL" clId="{257E2FAB-74C7-469F-8E72-88D78A331E25}" dt="2023-02-28T15:29:39.402" v="2888" actId="20577"/>
          <ac:spMkLst>
            <pc:docMk/>
            <pc:sldMk cId="3087633442" sldId="1246"/>
            <ac:spMk id="9" creationId="{10BE7E0D-AA84-0DD9-4ACD-BCAB4B5EE6E5}"/>
          </ac:spMkLst>
        </pc:spChg>
        <pc:picChg chg="add mod ord modCrop">
          <ac:chgData name="Ragnar Wladimir Strauch" userId="1d9de735-10bc-4702-ae1d-28f4a6a8e973" providerId="ADAL" clId="{257E2FAB-74C7-469F-8E72-88D78A331E25}" dt="2023-02-28T14:22:42.305" v="1397" actId="1038"/>
          <ac:picMkLst>
            <pc:docMk/>
            <pc:sldMk cId="3087633442" sldId="1246"/>
            <ac:picMk id="7" creationId="{BCF3FE4C-A22A-137B-B77E-A301E2C1DCA4}"/>
          </ac:picMkLst>
        </pc:picChg>
        <pc:picChg chg="add mod modCrop">
          <ac:chgData name="Ragnar Wladimir Strauch" userId="1d9de735-10bc-4702-ae1d-28f4a6a8e973" providerId="ADAL" clId="{257E2FAB-74C7-469F-8E72-88D78A331E25}" dt="2023-02-28T14:19:39.686" v="1300" actId="732"/>
          <ac:picMkLst>
            <pc:docMk/>
            <pc:sldMk cId="3087633442" sldId="1246"/>
            <ac:picMk id="8" creationId="{9CCAD38F-D1AC-64F7-C88E-339FBE68C988}"/>
          </ac:picMkLst>
        </pc:picChg>
      </pc:sldChg>
      <pc:sldChg chg="addSp delSp modSp add mod">
        <pc:chgData name="Ragnar Wladimir Strauch" userId="1d9de735-10bc-4702-ae1d-28f4a6a8e973" providerId="ADAL" clId="{257E2FAB-74C7-469F-8E72-88D78A331E25}" dt="2023-03-02T14:48:16.451" v="3048" actId="20577"/>
        <pc:sldMkLst>
          <pc:docMk/>
          <pc:sldMk cId="3950352104" sldId="1247"/>
        </pc:sldMkLst>
        <pc:spChg chg="mod">
          <ac:chgData name="Ragnar Wladimir Strauch" userId="1d9de735-10bc-4702-ae1d-28f4a6a8e973" providerId="ADAL" clId="{257E2FAB-74C7-469F-8E72-88D78A331E25}" dt="2023-02-28T15:02:37.023" v="2597" actId="6549"/>
          <ac:spMkLst>
            <pc:docMk/>
            <pc:sldMk cId="3950352104" sldId="1247"/>
            <ac:spMk id="2" creationId="{A6C786DD-C4BC-7F1E-4E7D-7A4F3B94657B}"/>
          </ac:spMkLst>
        </pc:spChg>
        <pc:spChg chg="del">
          <ac:chgData name="Ragnar Wladimir Strauch" userId="1d9de735-10bc-4702-ae1d-28f4a6a8e973" providerId="ADAL" clId="{257E2FAB-74C7-469F-8E72-88D78A331E25}" dt="2023-02-28T15:02:57.576" v="2598"/>
          <ac:spMkLst>
            <pc:docMk/>
            <pc:sldMk cId="3950352104" sldId="1247"/>
            <ac:spMk id="4" creationId="{71F8E5A7-A6E7-7CB3-7B0B-2F89559564AC}"/>
          </ac:spMkLst>
        </pc:spChg>
        <pc:spChg chg="add mod">
          <ac:chgData name="Ragnar Wladimir Strauch" userId="1d9de735-10bc-4702-ae1d-28f4a6a8e973" providerId="ADAL" clId="{257E2FAB-74C7-469F-8E72-88D78A331E25}" dt="2023-03-02T14:48:16.451" v="3048" actId="20577"/>
          <ac:spMkLst>
            <pc:docMk/>
            <pc:sldMk cId="3950352104" sldId="1247"/>
            <ac:spMk id="9" creationId="{A39A07B1-16FB-BF3D-9F25-3F42B99660AD}"/>
          </ac:spMkLst>
        </pc:spChg>
        <pc:spChg chg="add mod">
          <ac:chgData name="Ragnar Wladimir Strauch" userId="1d9de735-10bc-4702-ae1d-28f4a6a8e973" providerId="ADAL" clId="{257E2FAB-74C7-469F-8E72-88D78A331E25}" dt="2023-02-28T15:30:12.584" v="2902" actId="20577"/>
          <ac:spMkLst>
            <pc:docMk/>
            <pc:sldMk cId="3950352104" sldId="1247"/>
            <ac:spMk id="10" creationId="{E4EBC4C6-98A6-C905-C4B6-F1B0FCEA9936}"/>
          </ac:spMkLst>
        </pc:spChg>
        <pc:picChg chg="add mod modCrop">
          <ac:chgData name="Ragnar Wladimir Strauch" userId="1d9de735-10bc-4702-ae1d-28f4a6a8e973" providerId="ADAL" clId="{257E2FAB-74C7-469F-8E72-88D78A331E25}" dt="2023-02-28T14:03:48.401" v="789" actId="1076"/>
          <ac:picMkLst>
            <pc:docMk/>
            <pc:sldMk cId="3950352104" sldId="1247"/>
            <ac:picMk id="7" creationId="{6836A954-3385-7234-8BC3-1C1253AADFB8}"/>
          </ac:picMkLst>
        </pc:picChg>
        <pc:picChg chg="add mod modCrop">
          <ac:chgData name="Ragnar Wladimir Strauch" userId="1d9de735-10bc-4702-ae1d-28f4a6a8e973" providerId="ADAL" clId="{257E2FAB-74C7-469F-8E72-88D78A331E25}" dt="2023-02-28T14:03:39.928" v="787" actId="1036"/>
          <ac:picMkLst>
            <pc:docMk/>
            <pc:sldMk cId="3950352104" sldId="1247"/>
            <ac:picMk id="8" creationId="{04ED4A16-6E72-49D7-0B01-334C6EBCB9E8}"/>
          </ac:picMkLst>
        </pc:picChg>
      </pc:sldChg>
      <pc:sldChg chg="addSp delSp modSp add mod">
        <pc:chgData name="Ragnar Wladimir Strauch" userId="1d9de735-10bc-4702-ae1d-28f4a6a8e973" providerId="ADAL" clId="{257E2FAB-74C7-469F-8E72-88D78A331E25}" dt="2023-02-28T15:33:03.829" v="3027" actId="113"/>
        <pc:sldMkLst>
          <pc:docMk/>
          <pc:sldMk cId="190814664" sldId="1248"/>
        </pc:sldMkLst>
        <pc:spChg chg="mod">
          <ac:chgData name="Ragnar Wladimir Strauch" userId="1d9de735-10bc-4702-ae1d-28f4a6a8e973" providerId="ADAL" clId="{257E2FAB-74C7-469F-8E72-88D78A331E25}" dt="2023-02-28T15:02:12.969" v="2558" actId="14100"/>
          <ac:spMkLst>
            <pc:docMk/>
            <pc:sldMk cId="190814664" sldId="1248"/>
            <ac:spMk id="2" creationId="{A6C786DD-C4BC-7F1E-4E7D-7A4F3B94657B}"/>
          </ac:spMkLst>
        </pc:spChg>
        <pc:spChg chg="del mod">
          <ac:chgData name="Ragnar Wladimir Strauch" userId="1d9de735-10bc-4702-ae1d-28f4a6a8e973" providerId="ADAL" clId="{257E2FAB-74C7-469F-8E72-88D78A331E25}" dt="2023-02-28T13:55:59.849" v="539" actId="478"/>
          <ac:spMkLst>
            <pc:docMk/>
            <pc:sldMk cId="190814664" sldId="1248"/>
            <ac:spMk id="4" creationId="{71F8E5A7-A6E7-7CB3-7B0B-2F89559564AC}"/>
          </ac:spMkLst>
        </pc:spChg>
        <pc:spChg chg="add del mod">
          <ac:chgData name="Ragnar Wladimir Strauch" userId="1d9de735-10bc-4702-ae1d-28f4a6a8e973" providerId="ADAL" clId="{257E2FAB-74C7-469F-8E72-88D78A331E25}" dt="2023-02-28T14:04:05.955" v="790" actId="21"/>
          <ac:spMkLst>
            <pc:docMk/>
            <pc:sldMk cId="190814664" sldId="1248"/>
            <ac:spMk id="10" creationId="{C1199AEE-D382-39EF-AD1B-6FBF1364C6ED}"/>
          </ac:spMkLst>
        </pc:spChg>
        <pc:spChg chg="add del mod">
          <ac:chgData name="Ragnar Wladimir Strauch" userId="1d9de735-10bc-4702-ae1d-28f4a6a8e973" providerId="ADAL" clId="{257E2FAB-74C7-469F-8E72-88D78A331E25}" dt="2023-02-28T15:30:40.427" v="2905"/>
          <ac:spMkLst>
            <pc:docMk/>
            <pc:sldMk cId="190814664" sldId="1248"/>
            <ac:spMk id="12" creationId="{AD34E70B-4DAA-2394-F845-CD7D43428735}"/>
          </ac:spMkLst>
        </pc:spChg>
        <pc:spChg chg="add mod">
          <ac:chgData name="Ragnar Wladimir Strauch" userId="1d9de735-10bc-4702-ae1d-28f4a6a8e973" providerId="ADAL" clId="{257E2FAB-74C7-469F-8E72-88D78A331E25}" dt="2023-02-28T15:33:03.829" v="3027" actId="113"/>
          <ac:spMkLst>
            <pc:docMk/>
            <pc:sldMk cId="190814664" sldId="1248"/>
            <ac:spMk id="13" creationId="{F4180899-A128-32F7-6A73-C3166F58BB06}"/>
          </ac:spMkLst>
        </pc:spChg>
        <pc:picChg chg="add mod modCrop">
          <ac:chgData name="Ragnar Wladimir Strauch" userId="1d9de735-10bc-4702-ae1d-28f4a6a8e973" providerId="ADAL" clId="{257E2FAB-74C7-469F-8E72-88D78A331E25}" dt="2023-02-28T13:53:35.112" v="469" actId="1076"/>
          <ac:picMkLst>
            <pc:docMk/>
            <pc:sldMk cId="190814664" sldId="1248"/>
            <ac:picMk id="7" creationId="{C2868AAC-882E-FADD-E5B7-8C407A517435}"/>
          </ac:picMkLst>
        </pc:picChg>
        <pc:picChg chg="add mod modCrop">
          <ac:chgData name="Ragnar Wladimir Strauch" userId="1d9de735-10bc-4702-ae1d-28f4a6a8e973" providerId="ADAL" clId="{257E2FAB-74C7-469F-8E72-88D78A331E25}" dt="2023-02-28T13:56:10.649" v="540" actId="1076"/>
          <ac:picMkLst>
            <pc:docMk/>
            <pc:sldMk cId="190814664" sldId="1248"/>
            <ac:picMk id="8" creationId="{42335CD1-9609-D4A2-7E8E-C66F03587AA6}"/>
          </ac:picMkLst>
        </pc:picChg>
      </pc:sldChg>
      <pc:sldChg chg="addSp delSp modSp add mod">
        <pc:chgData name="Ragnar Wladimir Strauch" userId="1d9de735-10bc-4702-ae1d-28f4a6a8e973" providerId="ADAL" clId="{257E2FAB-74C7-469F-8E72-88D78A331E25}" dt="2023-02-28T14:59:42.922" v="2410" actId="6549"/>
        <pc:sldMkLst>
          <pc:docMk/>
          <pc:sldMk cId="631696045" sldId="1249"/>
        </pc:sldMkLst>
        <pc:spChg chg="mod">
          <ac:chgData name="Ragnar Wladimir Strauch" userId="1d9de735-10bc-4702-ae1d-28f4a6a8e973" providerId="ADAL" clId="{257E2FAB-74C7-469F-8E72-88D78A331E25}" dt="2023-02-28T14:59:42.922" v="2410" actId="6549"/>
          <ac:spMkLst>
            <pc:docMk/>
            <pc:sldMk cId="631696045" sldId="1249"/>
            <ac:spMk id="2" creationId="{A6C786DD-C4BC-7F1E-4E7D-7A4F3B94657B}"/>
          </ac:spMkLst>
        </pc:spChg>
        <pc:picChg chg="add mod">
          <ac:chgData name="Ragnar Wladimir Strauch" userId="1d9de735-10bc-4702-ae1d-28f4a6a8e973" providerId="ADAL" clId="{257E2FAB-74C7-469F-8E72-88D78A331E25}" dt="2023-02-28T13:46:50.156" v="422" actId="1035"/>
          <ac:picMkLst>
            <pc:docMk/>
            <pc:sldMk cId="631696045" sldId="1249"/>
            <ac:picMk id="7" creationId="{2E8B1927-FBAF-752E-083B-93D49222E43E}"/>
          </ac:picMkLst>
        </pc:picChg>
        <pc:picChg chg="add mod">
          <ac:chgData name="Ragnar Wladimir Strauch" userId="1d9de735-10bc-4702-ae1d-28f4a6a8e973" providerId="ADAL" clId="{257E2FAB-74C7-469F-8E72-88D78A331E25}" dt="2023-02-28T13:46:45.989" v="402" actId="1036"/>
          <ac:picMkLst>
            <pc:docMk/>
            <pc:sldMk cId="631696045" sldId="1249"/>
            <ac:picMk id="8" creationId="{B2509F9B-09AF-7162-AB29-6C26286C3084}"/>
          </ac:picMkLst>
        </pc:picChg>
        <pc:picChg chg="add mod">
          <ac:chgData name="Ragnar Wladimir Strauch" userId="1d9de735-10bc-4702-ae1d-28f4a6a8e973" providerId="ADAL" clId="{257E2FAB-74C7-469F-8E72-88D78A331E25}" dt="2023-02-28T13:47:04.422" v="424" actId="1076"/>
          <ac:picMkLst>
            <pc:docMk/>
            <pc:sldMk cId="631696045" sldId="1249"/>
            <ac:picMk id="9" creationId="{9F05B1F6-C56E-ED15-C86C-7650B7E10FEB}"/>
          </ac:picMkLst>
        </pc:picChg>
        <pc:picChg chg="add del mod modCrop">
          <ac:chgData name="Ragnar Wladimir Strauch" userId="1d9de735-10bc-4702-ae1d-28f4a6a8e973" providerId="ADAL" clId="{257E2FAB-74C7-469F-8E72-88D78A331E25}" dt="2023-02-28T14:51:10.520" v="2110" actId="21"/>
          <ac:picMkLst>
            <pc:docMk/>
            <pc:sldMk cId="631696045" sldId="1249"/>
            <ac:picMk id="10" creationId="{A65BDAD1-5505-4C29-4784-F3C7C7AFD83D}"/>
          </ac:picMkLst>
        </pc:picChg>
        <pc:picChg chg="add del mod">
          <ac:chgData name="Ragnar Wladimir Strauch" userId="1d9de735-10bc-4702-ae1d-28f4a6a8e973" providerId="ADAL" clId="{257E2FAB-74C7-469F-8E72-88D78A331E25}" dt="2023-02-28T14:50:48.709" v="2098"/>
          <ac:picMkLst>
            <pc:docMk/>
            <pc:sldMk cId="631696045" sldId="1249"/>
            <ac:picMk id="11" creationId="{52C1D842-CE29-C1B9-CD04-E0DBD8EA7A1A}"/>
          </ac:picMkLst>
        </pc:picChg>
      </pc:sldChg>
      <pc:sldChg chg="addSp modSp add mod">
        <pc:chgData name="Ragnar Wladimir Strauch" userId="1d9de735-10bc-4702-ae1d-28f4a6a8e973" providerId="ADAL" clId="{257E2FAB-74C7-469F-8E72-88D78A331E25}" dt="2023-02-28T14:58:16.660" v="2296"/>
        <pc:sldMkLst>
          <pc:docMk/>
          <pc:sldMk cId="1255125909" sldId="1250"/>
        </pc:sldMkLst>
        <pc:spChg chg="mod">
          <ac:chgData name="Ragnar Wladimir Strauch" userId="1d9de735-10bc-4702-ae1d-28f4a6a8e973" providerId="ADAL" clId="{257E2FAB-74C7-469F-8E72-88D78A331E25}" dt="2023-02-28T14:58:16.660" v="2296"/>
          <ac:spMkLst>
            <pc:docMk/>
            <pc:sldMk cId="1255125909" sldId="1250"/>
            <ac:spMk id="2" creationId="{A6C786DD-C4BC-7F1E-4E7D-7A4F3B94657B}"/>
          </ac:spMkLst>
        </pc:spChg>
        <pc:picChg chg="add mod">
          <ac:chgData name="Ragnar Wladimir Strauch" userId="1d9de735-10bc-4702-ae1d-28f4a6a8e973" providerId="ADAL" clId="{257E2FAB-74C7-469F-8E72-88D78A331E25}" dt="2023-02-28T13:38:04.324" v="227" actId="1036"/>
          <ac:picMkLst>
            <pc:docMk/>
            <pc:sldMk cId="1255125909" sldId="1250"/>
            <ac:picMk id="7" creationId="{2280528C-D273-AB3A-17D1-70FA09A3A238}"/>
          </ac:picMkLst>
        </pc:picChg>
        <pc:picChg chg="add mod modCrop">
          <ac:chgData name="Ragnar Wladimir Strauch" userId="1d9de735-10bc-4702-ae1d-28f4a6a8e973" providerId="ADAL" clId="{257E2FAB-74C7-469F-8E72-88D78A331E25}" dt="2023-02-28T13:38:00.766" v="214" actId="1035"/>
          <ac:picMkLst>
            <pc:docMk/>
            <pc:sldMk cId="1255125909" sldId="1250"/>
            <ac:picMk id="8" creationId="{E54BCED3-3AB2-C2B1-17D4-C337CE85D891}"/>
          </ac:picMkLst>
        </pc:picChg>
        <pc:picChg chg="add mod modCrop">
          <ac:chgData name="Ragnar Wladimir Strauch" userId="1d9de735-10bc-4702-ae1d-28f4a6a8e973" providerId="ADAL" clId="{257E2FAB-74C7-469F-8E72-88D78A331E25}" dt="2023-02-28T13:38:22.726" v="288" actId="1036"/>
          <ac:picMkLst>
            <pc:docMk/>
            <pc:sldMk cId="1255125909" sldId="1250"/>
            <ac:picMk id="9" creationId="{D7D4CDC5-EC04-46D1-EAFB-AB06D950BD42}"/>
          </ac:picMkLst>
        </pc:picChg>
      </pc:sldChg>
      <pc:sldChg chg="addSp delSp modSp add mod ord">
        <pc:chgData name="Ragnar Wladimir Strauch" userId="1d9de735-10bc-4702-ae1d-28f4a6a8e973" providerId="ADAL" clId="{257E2FAB-74C7-469F-8E72-88D78A331E25}" dt="2023-02-28T14:58:04.345" v="2295" actId="20577"/>
        <pc:sldMkLst>
          <pc:docMk/>
          <pc:sldMk cId="3593379500" sldId="1251"/>
        </pc:sldMkLst>
        <pc:spChg chg="mod">
          <ac:chgData name="Ragnar Wladimir Strauch" userId="1d9de735-10bc-4702-ae1d-28f4a6a8e973" providerId="ADAL" clId="{257E2FAB-74C7-469F-8E72-88D78A331E25}" dt="2023-02-28T14:58:04.345" v="2295" actId="20577"/>
          <ac:spMkLst>
            <pc:docMk/>
            <pc:sldMk cId="3593379500" sldId="1251"/>
            <ac:spMk id="2" creationId="{A6C786DD-C4BC-7F1E-4E7D-7A4F3B94657B}"/>
          </ac:spMkLst>
        </pc:spChg>
        <pc:picChg chg="add del mod modCrop">
          <ac:chgData name="Ragnar Wladimir Strauch" userId="1d9de735-10bc-4702-ae1d-28f4a6a8e973" providerId="ADAL" clId="{257E2FAB-74C7-469F-8E72-88D78A331E25}" dt="2023-02-28T13:30:49.362" v="143" actId="478"/>
          <ac:picMkLst>
            <pc:docMk/>
            <pc:sldMk cId="3593379500" sldId="1251"/>
            <ac:picMk id="7" creationId="{CB3DE933-8D07-1B1C-C7A7-2B85F1206503}"/>
          </ac:picMkLst>
        </pc:picChg>
        <pc:picChg chg="add del mod ord modCrop">
          <ac:chgData name="Ragnar Wladimir Strauch" userId="1d9de735-10bc-4702-ae1d-28f4a6a8e973" providerId="ADAL" clId="{257E2FAB-74C7-469F-8E72-88D78A331E25}" dt="2023-02-28T13:31:34.895" v="156" actId="478"/>
          <ac:picMkLst>
            <pc:docMk/>
            <pc:sldMk cId="3593379500" sldId="1251"/>
            <ac:picMk id="8" creationId="{8B23E602-8104-B5FB-DAE2-80B3CD317E77}"/>
          </ac:picMkLst>
        </pc:picChg>
        <pc:picChg chg="add mod modCrop">
          <ac:chgData name="Ragnar Wladimir Strauch" userId="1d9de735-10bc-4702-ae1d-28f4a6a8e973" providerId="ADAL" clId="{257E2FAB-74C7-469F-8E72-88D78A331E25}" dt="2023-02-28T13:38:46.006" v="289" actId="14100"/>
          <ac:picMkLst>
            <pc:docMk/>
            <pc:sldMk cId="3593379500" sldId="1251"/>
            <ac:picMk id="9" creationId="{1E94DDEA-5610-B01C-D49C-D495FB65D70B}"/>
          </ac:picMkLst>
        </pc:picChg>
        <pc:picChg chg="add mod modCrop">
          <ac:chgData name="Ragnar Wladimir Strauch" userId="1d9de735-10bc-4702-ae1d-28f4a6a8e973" providerId="ADAL" clId="{257E2FAB-74C7-469F-8E72-88D78A331E25}" dt="2023-02-28T13:34:10.275" v="173" actId="1035"/>
          <ac:picMkLst>
            <pc:docMk/>
            <pc:sldMk cId="3593379500" sldId="1251"/>
            <ac:picMk id="10" creationId="{C9C6883C-E2E7-46CE-3456-C292379EDC61}"/>
          </ac:picMkLst>
        </pc:picChg>
      </pc:sldChg>
      <pc:sldChg chg="addSp delSp modSp new mod ord">
        <pc:chgData name="Ragnar Wladimir Strauch" userId="1d9de735-10bc-4702-ae1d-28f4a6a8e973" providerId="ADAL" clId="{257E2FAB-74C7-469F-8E72-88D78A331E25}" dt="2023-03-02T15:50:24.743" v="3194"/>
        <pc:sldMkLst>
          <pc:docMk/>
          <pc:sldMk cId="1201110185" sldId="1252"/>
        </pc:sldMkLst>
        <pc:spChg chg="mod">
          <ac:chgData name="Ragnar Wladimir Strauch" userId="1d9de735-10bc-4702-ae1d-28f4a6a8e973" providerId="ADAL" clId="{257E2FAB-74C7-469F-8E72-88D78A331E25}" dt="2023-02-28T14:37:38.959" v="1729" actId="14100"/>
          <ac:spMkLst>
            <pc:docMk/>
            <pc:sldMk cId="1201110185" sldId="1252"/>
            <ac:spMk id="2" creationId="{07E85E41-77B7-ABCB-AB24-5CA6B92D5BED}"/>
          </ac:spMkLst>
        </pc:spChg>
        <pc:spChg chg="mod">
          <ac:chgData name="Ragnar Wladimir Strauch" userId="1d9de735-10bc-4702-ae1d-28f4a6a8e973" providerId="ADAL" clId="{257E2FAB-74C7-469F-8E72-88D78A331E25}" dt="2023-02-28T14:38:34.781" v="1735"/>
          <ac:spMkLst>
            <pc:docMk/>
            <pc:sldMk cId="1201110185" sldId="1252"/>
            <ac:spMk id="4" creationId="{51815364-9218-4F98-EC87-229D5604842E}"/>
          </ac:spMkLst>
        </pc:spChg>
        <pc:spChg chg="add del">
          <ac:chgData name="Ragnar Wladimir Strauch" userId="1d9de735-10bc-4702-ae1d-28f4a6a8e973" providerId="ADAL" clId="{257E2FAB-74C7-469F-8E72-88D78A331E25}" dt="2023-02-28T14:38:34.329" v="1734" actId="22"/>
          <ac:spMkLst>
            <pc:docMk/>
            <pc:sldMk cId="1201110185" sldId="1252"/>
            <ac:spMk id="9" creationId="{FE1EA88E-4E6D-F2D8-BC0D-C8CC17063044}"/>
          </ac:spMkLst>
        </pc:spChg>
        <pc:spChg chg="add mod">
          <ac:chgData name="Ragnar Wladimir Strauch" userId="1d9de735-10bc-4702-ae1d-28f4a6a8e973" providerId="ADAL" clId="{257E2FAB-74C7-469F-8E72-88D78A331E25}" dt="2023-02-28T14:40:29.122" v="1898" actId="20577"/>
          <ac:spMkLst>
            <pc:docMk/>
            <pc:sldMk cId="1201110185" sldId="1252"/>
            <ac:spMk id="11" creationId="{1E395877-4DF7-B15D-1E32-48495CEB5FFC}"/>
          </ac:spMkLst>
        </pc:spChg>
        <pc:spChg chg="add mod">
          <ac:chgData name="Ragnar Wladimir Strauch" userId="1d9de735-10bc-4702-ae1d-28f4a6a8e973" providerId="ADAL" clId="{257E2FAB-74C7-469F-8E72-88D78A331E25}" dt="2023-02-28T15:29:19.343" v="2877" actId="14100"/>
          <ac:spMkLst>
            <pc:docMk/>
            <pc:sldMk cId="1201110185" sldId="1252"/>
            <ac:spMk id="12" creationId="{3EC929BE-7233-4FE1-FF76-BCFA499CB2DD}"/>
          </ac:spMkLst>
        </pc:spChg>
        <pc:picChg chg="add mod modCrop">
          <ac:chgData name="Ragnar Wladimir Strauch" userId="1d9de735-10bc-4702-ae1d-28f4a6a8e973" providerId="ADAL" clId="{257E2FAB-74C7-469F-8E72-88D78A331E25}" dt="2023-02-28T14:35:55.103" v="1627" actId="14100"/>
          <ac:picMkLst>
            <pc:docMk/>
            <pc:sldMk cId="1201110185" sldId="1252"/>
            <ac:picMk id="7" creationId="{70E81126-7F48-56C5-7F1F-D3E797818888}"/>
          </ac:picMkLst>
        </pc:picChg>
      </pc:sldChg>
      <pc:sldChg chg="addSp delSp modSp new mod">
        <pc:chgData name="Ragnar Wladimir Strauch" userId="1d9de735-10bc-4702-ae1d-28f4a6a8e973" providerId="ADAL" clId="{257E2FAB-74C7-469F-8E72-88D78A331E25}" dt="2023-02-28T15:01:00.478" v="2513" actId="114"/>
        <pc:sldMkLst>
          <pc:docMk/>
          <pc:sldMk cId="511579736" sldId="1253"/>
        </pc:sldMkLst>
        <pc:spChg chg="mod">
          <ac:chgData name="Ragnar Wladimir Strauch" userId="1d9de735-10bc-4702-ae1d-28f4a6a8e973" providerId="ADAL" clId="{257E2FAB-74C7-469F-8E72-88D78A331E25}" dt="2023-02-28T15:01:00.478" v="2513" actId="114"/>
          <ac:spMkLst>
            <pc:docMk/>
            <pc:sldMk cId="511579736" sldId="1253"/>
            <ac:spMk id="2" creationId="{C2F5831E-A495-EA79-D0E7-D0097180E055}"/>
          </ac:spMkLst>
        </pc:spChg>
        <pc:picChg chg="add mod">
          <ac:chgData name="Ragnar Wladimir Strauch" userId="1d9de735-10bc-4702-ae1d-28f4a6a8e973" providerId="ADAL" clId="{257E2FAB-74C7-469F-8E72-88D78A331E25}" dt="2023-02-28T14:55:15.114" v="2174" actId="14100"/>
          <ac:picMkLst>
            <pc:docMk/>
            <pc:sldMk cId="511579736" sldId="1253"/>
            <ac:picMk id="7" creationId="{BB9E1E05-FF6C-3365-9C28-B2781DA37639}"/>
          </ac:picMkLst>
        </pc:picChg>
        <pc:picChg chg="add del mod">
          <ac:chgData name="Ragnar Wladimir Strauch" userId="1d9de735-10bc-4702-ae1d-28f4a6a8e973" providerId="ADAL" clId="{257E2FAB-74C7-469F-8E72-88D78A331E25}" dt="2023-02-28T14:50:51.372" v="2100"/>
          <ac:picMkLst>
            <pc:docMk/>
            <pc:sldMk cId="511579736" sldId="1253"/>
            <ac:picMk id="8" creationId="{6D4A4B46-6628-7A15-78F7-7CBCE31CC167}"/>
          </ac:picMkLst>
        </pc:picChg>
        <pc:picChg chg="add del mod">
          <ac:chgData name="Ragnar Wladimir Strauch" userId="1d9de735-10bc-4702-ae1d-28f4a6a8e973" providerId="ADAL" clId="{257E2FAB-74C7-469F-8E72-88D78A331E25}" dt="2023-02-28T14:54:08.746" v="2168" actId="478"/>
          <ac:picMkLst>
            <pc:docMk/>
            <pc:sldMk cId="511579736" sldId="1253"/>
            <ac:picMk id="9" creationId="{1FD9B230-867F-2BE7-F491-1FCAF0505665}"/>
          </ac:picMkLst>
        </pc:picChg>
        <pc:picChg chg="add mod modCrop">
          <ac:chgData name="Ragnar Wladimir Strauch" userId="1d9de735-10bc-4702-ae1d-28f4a6a8e973" providerId="ADAL" clId="{257E2FAB-74C7-469F-8E72-88D78A331E25}" dt="2023-02-28T14:55:46.247" v="2175" actId="1076"/>
          <ac:picMkLst>
            <pc:docMk/>
            <pc:sldMk cId="511579736" sldId="1253"/>
            <ac:picMk id="10" creationId="{46E354D2-3D10-2275-F174-580257E33D82}"/>
          </ac:picMkLst>
        </pc:picChg>
      </pc:sldChg>
      <pc:sldChg chg="addSp modSp new mod">
        <pc:chgData name="Ragnar Wladimir Strauch" userId="1d9de735-10bc-4702-ae1d-28f4a6a8e973" providerId="ADAL" clId="{257E2FAB-74C7-469F-8E72-88D78A331E25}" dt="2023-02-28T15:01:24.473" v="2515" actId="14100"/>
        <pc:sldMkLst>
          <pc:docMk/>
          <pc:sldMk cId="3040975863" sldId="1254"/>
        </pc:sldMkLst>
        <pc:spChg chg="mod">
          <ac:chgData name="Ragnar Wladimir Strauch" userId="1d9de735-10bc-4702-ae1d-28f4a6a8e973" providerId="ADAL" clId="{257E2FAB-74C7-469F-8E72-88D78A331E25}" dt="2023-02-28T15:01:24.473" v="2515" actId="14100"/>
          <ac:spMkLst>
            <pc:docMk/>
            <pc:sldMk cId="3040975863" sldId="1254"/>
            <ac:spMk id="2" creationId="{6D82EBAB-ECBA-42A8-D0C0-98605C7F47B4}"/>
          </ac:spMkLst>
        </pc:spChg>
        <pc:picChg chg="add mod modCrop">
          <ac:chgData name="Ragnar Wladimir Strauch" userId="1d9de735-10bc-4702-ae1d-28f4a6a8e973" providerId="ADAL" clId="{257E2FAB-74C7-469F-8E72-88D78A331E25}" dt="2023-02-28T14:47:44.800" v="1915" actId="1076"/>
          <ac:picMkLst>
            <pc:docMk/>
            <pc:sldMk cId="3040975863" sldId="1254"/>
            <ac:picMk id="7" creationId="{FE1D1FF4-9C94-7D79-0A38-B6CDB4ACFB01}"/>
          </ac:picMkLst>
        </pc:picChg>
        <pc:picChg chg="add mod modCrop">
          <ac:chgData name="Ragnar Wladimir Strauch" userId="1d9de735-10bc-4702-ae1d-28f4a6a8e973" providerId="ADAL" clId="{257E2FAB-74C7-469F-8E72-88D78A331E25}" dt="2023-02-28T14:53:42.716" v="2167" actId="1038"/>
          <ac:picMkLst>
            <pc:docMk/>
            <pc:sldMk cId="3040975863" sldId="1254"/>
            <ac:picMk id="8" creationId="{05744149-43FD-FE28-8936-32BD725278C7}"/>
          </ac:picMkLst>
        </pc:picChg>
      </pc:sldChg>
      <pc:sldMasterChg chg="delSldLayout">
        <pc:chgData name="Ragnar Wladimir Strauch" userId="1d9de735-10bc-4702-ae1d-28f4a6a8e973" providerId="ADAL" clId="{257E2FAB-74C7-469F-8E72-88D78A331E25}" dt="2023-02-28T14:32:31.074" v="1560" actId="47"/>
        <pc:sldMasterMkLst>
          <pc:docMk/>
          <pc:sldMasterMk cId="4229747685" sldId="2147483648"/>
        </pc:sldMasterMkLst>
        <pc:sldLayoutChg chg="del">
          <pc:chgData name="Ragnar Wladimir Strauch" userId="1d9de735-10bc-4702-ae1d-28f4a6a8e973" providerId="ADAL" clId="{257E2FAB-74C7-469F-8E72-88D78A331E25}" dt="2023-02-28T13:03:56.273" v="1" actId="47"/>
          <pc:sldLayoutMkLst>
            <pc:docMk/>
            <pc:sldMasterMk cId="4229747685" sldId="2147483648"/>
            <pc:sldLayoutMk cId="680208918" sldId="2147483730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1584772128" sldId="2147483731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588390060" sldId="2147483732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3048816620" sldId="2147483733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3381879798" sldId="2147483735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1440505403" sldId="2147483737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942932464" sldId="2147483738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3214712788" sldId="2147483741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3887639809" sldId="2147483743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1334088952" sldId="2147483746"/>
          </pc:sldLayoutMkLst>
        </pc:sldLayoutChg>
        <pc:sldLayoutChg chg="del">
          <pc:chgData name="Ragnar Wladimir Strauch" userId="1d9de735-10bc-4702-ae1d-28f4a6a8e973" providerId="ADAL" clId="{257E2FAB-74C7-469F-8E72-88D78A331E25}" dt="2023-02-28T13:05:03.242" v="13" actId="47"/>
          <pc:sldLayoutMkLst>
            <pc:docMk/>
            <pc:sldMasterMk cId="4229747685" sldId="2147483648"/>
            <pc:sldLayoutMk cId="1334147762" sldId="2147483747"/>
          </pc:sldLayoutMkLst>
        </pc:sldLayoutChg>
        <pc:sldLayoutChg chg="del">
          <pc:chgData name="Ragnar Wladimir Strauch" userId="1d9de735-10bc-4702-ae1d-28f4a6a8e973" providerId="ADAL" clId="{257E2FAB-74C7-469F-8E72-88D78A331E25}" dt="2023-02-28T13:03:56.273" v="1" actId="47"/>
          <pc:sldLayoutMkLst>
            <pc:docMk/>
            <pc:sldMasterMk cId="4229747685" sldId="2147483648"/>
            <pc:sldLayoutMk cId="2487099489" sldId="2147483748"/>
          </pc:sldLayoutMkLst>
        </pc:sldLayoutChg>
        <pc:sldLayoutChg chg="del">
          <pc:chgData name="Ragnar Wladimir Strauch" userId="1d9de735-10bc-4702-ae1d-28f4a6a8e973" providerId="ADAL" clId="{257E2FAB-74C7-469F-8E72-88D78A331E25}" dt="2023-02-28T13:03:56.273" v="1" actId="47"/>
          <pc:sldLayoutMkLst>
            <pc:docMk/>
            <pc:sldMasterMk cId="4229747685" sldId="2147483648"/>
            <pc:sldLayoutMk cId="1542124942" sldId="2147483749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3814146841" sldId="2147483750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4165818249" sldId="2147483751"/>
          </pc:sldLayoutMkLst>
        </pc:sldLayoutChg>
        <pc:sldLayoutChg chg="del">
          <pc:chgData name="Ragnar Wladimir Strauch" userId="1d9de735-10bc-4702-ae1d-28f4a6a8e973" providerId="ADAL" clId="{257E2FAB-74C7-469F-8E72-88D78A331E25}" dt="2023-02-28T13:03:56.273" v="1" actId="47"/>
          <pc:sldLayoutMkLst>
            <pc:docMk/>
            <pc:sldMasterMk cId="4229747685" sldId="2147483648"/>
            <pc:sldLayoutMk cId="3272983736" sldId="2147483752"/>
          </pc:sldLayoutMkLst>
        </pc:sldLayoutChg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4229747685" sldId="2147483648"/>
            <pc:sldLayoutMk cId="1508934599" sldId="2147483753"/>
          </pc:sldLayoutMkLst>
        </pc:sldLayoutChg>
      </pc:sldMasterChg>
      <pc:sldMasterChg chg="delSldLayout">
        <pc:chgData name="Ragnar Wladimir Strauch" userId="1d9de735-10bc-4702-ae1d-28f4a6a8e973" providerId="ADAL" clId="{257E2FAB-74C7-469F-8E72-88D78A331E25}" dt="2023-02-28T14:32:31.074" v="1560" actId="47"/>
        <pc:sldMasterMkLst>
          <pc:docMk/>
          <pc:sldMasterMk cId="3498331304" sldId="2147483754"/>
        </pc:sldMasterMkLst>
        <pc:sldLayoutChg chg="del">
          <pc:chgData name="Ragnar Wladimir Strauch" userId="1d9de735-10bc-4702-ae1d-28f4a6a8e973" providerId="ADAL" clId="{257E2FAB-74C7-469F-8E72-88D78A331E25}" dt="2023-02-28T14:32:31.074" v="1560" actId="47"/>
          <pc:sldLayoutMkLst>
            <pc:docMk/>
            <pc:sldMasterMk cId="3498331304" sldId="2147483754"/>
            <pc:sldLayoutMk cId="661896229" sldId="214748377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076363" cy="511728"/>
          </a:xfrm>
          <a:prstGeom prst="rect">
            <a:avLst/>
          </a:prstGeom>
        </p:spPr>
        <p:txBody>
          <a:bodyPr vert="horz" lIns="94227" tIns="47113" rIns="94227" bIns="4711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7" y="4"/>
            <a:ext cx="3076363" cy="511728"/>
          </a:xfrm>
          <a:prstGeom prst="rect">
            <a:avLst/>
          </a:prstGeom>
        </p:spPr>
        <p:txBody>
          <a:bodyPr vert="horz" lIns="94227" tIns="47113" rIns="94227" bIns="47113" rtlCol="0"/>
          <a:lstStyle>
            <a:lvl1pPr algn="r">
              <a:defRPr sz="1100"/>
            </a:lvl1pPr>
          </a:lstStyle>
          <a:p>
            <a:fld id="{3F8323C4-449C-4396-89E7-AEBD890DF23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721108"/>
            <a:ext cx="3076363" cy="511728"/>
          </a:xfrm>
          <a:prstGeom prst="rect">
            <a:avLst/>
          </a:prstGeom>
        </p:spPr>
        <p:txBody>
          <a:bodyPr vert="horz" lIns="94227" tIns="47113" rIns="94227" bIns="4711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7" y="9721108"/>
            <a:ext cx="3076363" cy="511728"/>
          </a:xfrm>
          <a:prstGeom prst="rect">
            <a:avLst/>
          </a:prstGeom>
        </p:spPr>
        <p:txBody>
          <a:bodyPr vert="horz" lIns="94227" tIns="47113" rIns="94227" bIns="47113" rtlCol="0" anchor="b"/>
          <a:lstStyle>
            <a:lvl1pPr algn="r">
              <a:defRPr sz="1100"/>
            </a:lvl1pPr>
          </a:lstStyle>
          <a:p>
            <a:fld id="{8C84A5F5-3D82-4DDE-96AC-613E4012FD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2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076363" cy="511728"/>
          </a:xfrm>
          <a:prstGeom prst="rect">
            <a:avLst/>
          </a:prstGeom>
        </p:spPr>
        <p:txBody>
          <a:bodyPr vert="horz" lIns="94227" tIns="47113" rIns="94227" bIns="47113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7" y="4"/>
            <a:ext cx="3076363" cy="511728"/>
          </a:xfrm>
          <a:prstGeom prst="rect">
            <a:avLst/>
          </a:prstGeom>
        </p:spPr>
        <p:txBody>
          <a:bodyPr vert="horz" lIns="94227" tIns="47113" rIns="94227" bIns="47113" rtlCol="0"/>
          <a:lstStyle>
            <a:lvl1pPr algn="r">
              <a:defRPr sz="1100"/>
            </a:lvl1pPr>
          </a:lstStyle>
          <a:p>
            <a:fld id="{09E2D9FE-50FB-4F97-BF60-86241E9B7A12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763588"/>
            <a:ext cx="6838950" cy="3846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7" tIns="47113" rIns="94227" bIns="4711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3" y="4861444"/>
            <a:ext cx="5679440" cy="4605573"/>
          </a:xfrm>
          <a:prstGeom prst="rect">
            <a:avLst/>
          </a:prstGeom>
        </p:spPr>
        <p:txBody>
          <a:bodyPr vert="horz" lIns="94227" tIns="47113" rIns="94227" bIns="4711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721108"/>
            <a:ext cx="3076363" cy="511728"/>
          </a:xfrm>
          <a:prstGeom prst="rect">
            <a:avLst/>
          </a:prstGeom>
        </p:spPr>
        <p:txBody>
          <a:bodyPr vert="horz" lIns="94227" tIns="47113" rIns="94227" bIns="47113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7" y="9721108"/>
            <a:ext cx="3076363" cy="511728"/>
          </a:xfrm>
          <a:prstGeom prst="rect">
            <a:avLst/>
          </a:prstGeom>
        </p:spPr>
        <p:txBody>
          <a:bodyPr vert="horz" lIns="94227" tIns="47113" rIns="94227" bIns="47113" rtlCol="0" anchor="b"/>
          <a:lstStyle>
            <a:lvl1pPr algn="r">
              <a:defRPr sz="1100"/>
            </a:lvl1pPr>
          </a:lstStyle>
          <a:p>
            <a:fld id="{359962E9-C55D-4A38-9DBF-3F3E816C2C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76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922000" y="2401200"/>
            <a:ext cx="5148000" cy="1108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 sz="3600" b="0">
                <a:solidFill>
                  <a:srgbClr val="FFFFFF"/>
                </a:solidFill>
              </a:defRPr>
            </a:lvl2pPr>
            <a:lvl3pPr marL="361950" indent="0">
              <a:buFontTx/>
              <a:buNone/>
              <a:defRPr sz="3600" b="0">
                <a:solidFill>
                  <a:srgbClr val="FFFFFF"/>
                </a:solidFill>
              </a:defRPr>
            </a:lvl3pPr>
            <a:lvl4pPr marL="542925" indent="0">
              <a:buFontTx/>
              <a:buNone/>
              <a:defRPr sz="3600" b="0">
                <a:solidFill>
                  <a:srgbClr val="FFFFFF"/>
                </a:solidFill>
              </a:defRPr>
            </a:lvl4pPr>
            <a:lvl5pPr marL="714375" indent="0">
              <a:buFontTx/>
              <a:buNone/>
              <a:defRPr sz="36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5922000" y="3603600"/>
            <a:ext cx="5176800" cy="73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24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 sz="2400">
                <a:solidFill>
                  <a:schemeClr val="accent4"/>
                </a:solidFill>
              </a:defRPr>
            </a:lvl2pPr>
            <a:lvl3pPr marL="361950" indent="0">
              <a:buFontTx/>
              <a:buNone/>
              <a:defRPr sz="2400">
                <a:solidFill>
                  <a:schemeClr val="accent4"/>
                </a:solidFill>
              </a:defRPr>
            </a:lvl3pPr>
            <a:lvl4pPr marL="542925" indent="0">
              <a:buFontTx/>
              <a:buNone/>
              <a:defRPr sz="2400">
                <a:solidFill>
                  <a:schemeClr val="accent4"/>
                </a:solidFill>
              </a:defRPr>
            </a:lvl4pPr>
            <a:lvl5pPr marL="714375" indent="0">
              <a:buFontTx/>
              <a:buNone/>
              <a:defRPr sz="2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47200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40685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_2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70656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funk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52F662D-B8E4-453E-A1FF-F6A774D1A4C7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601200" cy="4249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4822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72A5A1D-600D-4C3F-9ED1-BC31B9595DFE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509" y="4600733"/>
            <a:ext cx="123111" cy="1861087"/>
          </a:xfrm>
        </p:spPr>
        <p:txBody>
          <a:bodyPr vert="vert270" wrap="none" anchor="b" anchorCtr="0">
            <a:spAutoFit/>
          </a:bodyPr>
          <a:lstStyle>
            <a:lvl1pPr>
              <a:defRPr sz="8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121896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7222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18228" cy="73866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3" y="1933574"/>
            <a:ext cx="5185001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0F18F43-5032-48D8-AEBE-BF37966C775D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2" name="Grafik 11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833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470B8B5-6B25-4863-8B46-0A97FF46B4C6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2" name="Grafik 11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56632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E71D9EC-5F69-4043-B775-A30C2D1C67C1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2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5" name="Grafik 14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89889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fld id="{D8D5C6B0-96BF-4B04-AEE8-E81877C35D2C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3" name="Grafik 12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8286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2CBDFF4-23AD-4CA6-BECB-167B39E6710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433200" y="2473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4" name="Grafik 13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91807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fld id="{3B406ACA-34D5-4E27-B23C-EA9E73855CDC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7" name="Grafik 16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95339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fld id="{6D63C02D-B89A-4891-9C5C-14CAE24272F2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76464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7" name="Grafik 16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38800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3017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7146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A667B26-27CC-42E7-B84B-1FE5AC1B6050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7" name="Grafik 16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681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0AAD51-C150-43CB-8383-5823B5411492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22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1" name="Grafik 20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10888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d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456363-9A05-45AF-B594-B8579F6A27CF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19" name="Textfeld 10"/>
          <p:cNvSpPr txBox="1"/>
          <p:nvPr userDrawn="1"/>
        </p:nvSpPr>
        <p:spPr bwMode="gray">
          <a:xfrm>
            <a:off x="6375401" y="2846745"/>
            <a:ext cx="39898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Herzlichen Dank</a:t>
            </a:r>
          </a:p>
        </p:txBody>
      </p:sp>
      <p:sp>
        <p:nvSpPr>
          <p:cNvPr id="20" name="Textfeld 3"/>
          <p:cNvSpPr txBox="1"/>
          <p:nvPr userDrawn="1"/>
        </p:nvSpPr>
        <p:spPr bwMode="gray">
          <a:xfrm>
            <a:off x="6096000" y="2502183"/>
            <a:ext cx="39898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Herzlichen Dank</a:t>
            </a:r>
          </a:p>
        </p:txBody>
      </p:sp>
      <p:sp>
        <p:nvSpPr>
          <p:cNvPr id="21" name="Textfeld 1"/>
          <p:cNvSpPr txBox="1"/>
          <p:nvPr userDrawn="1"/>
        </p:nvSpPr>
        <p:spPr>
          <a:xfrm>
            <a:off x="6096000" y="3535464"/>
            <a:ext cx="389632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dirty="0">
                <a:solidFill>
                  <a:srgbClr val="FFFFFF"/>
                </a:solidFill>
              </a:rPr>
              <a:t>für Ihre Aufmerksamkeit!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1576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922000" y="2401200"/>
            <a:ext cx="5148000" cy="1108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 sz="3600" b="0">
                <a:solidFill>
                  <a:srgbClr val="FFFFFF"/>
                </a:solidFill>
              </a:defRPr>
            </a:lvl2pPr>
            <a:lvl3pPr marL="361950" indent="0">
              <a:buFontTx/>
              <a:buNone/>
              <a:defRPr sz="3600" b="0">
                <a:solidFill>
                  <a:srgbClr val="FFFFFF"/>
                </a:solidFill>
              </a:defRPr>
            </a:lvl3pPr>
            <a:lvl4pPr marL="542925" indent="0">
              <a:buFontTx/>
              <a:buNone/>
              <a:defRPr sz="3600" b="0">
                <a:solidFill>
                  <a:srgbClr val="FFFFFF"/>
                </a:solidFill>
              </a:defRPr>
            </a:lvl4pPr>
            <a:lvl5pPr marL="714375" indent="0">
              <a:buFontTx/>
              <a:buNone/>
              <a:defRPr sz="36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5922000" y="3603600"/>
            <a:ext cx="5176800" cy="73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24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 sz="2400">
                <a:solidFill>
                  <a:schemeClr val="accent4"/>
                </a:solidFill>
              </a:defRPr>
            </a:lvl2pPr>
            <a:lvl3pPr marL="361950" indent="0">
              <a:buFontTx/>
              <a:buNone/>
              <a:defRPr sz="2400">
                <a:solidFill>
                  <a:schemeClr val="accent4"/>
                </a:solidFill>
              </a:defRPr>
            </a:lvl3pPr>
            <a:lvl4pPr marL="542925" indent="0">
              <a:buFontTx/>
              <a:buNone/>
              <a:defRPr sz="2400">
                <a:solidFill>
                  <a:schemeClr val="accent4"/>
                </a:solidFill>
              </a:defRPr>
            </a:lvl4pPr>
            <a:lvl5pPr marL="714375" indent="0">
              <a:buFontTx/>
              <a:buNone/>
              <a:defRPr sz="2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47200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61825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3017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 dirty="0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7146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4370448-577F-48AB-983D-EA39CD0A6CBA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9016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_petr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3017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7146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7" name="Rechteck 16"/>
          <p:cNvSpPr/>
          <p:nvPr userDrawn="1"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3AF4C5-C6DA-4105-8B3C-79885F193D53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9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78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9F81784-EE71-4B27-B2C0-5D2B5B41611E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54564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1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 dirty="0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3315388"/>
            <a:ext cx="4807789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A19D64F-84AE-41BD-9DF7-7F132B76DF50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26884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2210293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7384211" y="4420588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CCEA5E-CBA2-468C-9D48-E0BA950D60F1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4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02295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184AE5-8133-4B6D-B987-2702B1555686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60465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417C03-1A52-4C76-93B7-7684C9E9C195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62333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_petr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3017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7146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7" name="Rechteck 16"/>
          <p:cNvSpPr/>
          <p:nvPr userDrawn="1"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8E48CD8-482E-4C0D-92F1-AE9410665DC3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80276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689F790-EED7-4C09-A00A-1907BA6004C1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03789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6BA12E3-6268-4935-8985-8D42C4072003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90598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C219D0F-E3C3-461A-8307-C16FC4FC6BE5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76518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5003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88E89F8-EB5A-4AAB-B975-67CDA2FA9111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31628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5003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97251B1-939C-46D4-93F8-71B2FC8E342E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2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98221"/>
      </p:ext>
    </p:extLst>
  </p:cSld>
  <p:clrMapOvr>
    <a:masterClrMapping/>
  </p:clrMapOvr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33247D0-A2DB-4648-BF10-96DA9CA30F52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92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_breit_ohn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39999" y="1933574"/>
            <a:ext cx="8107200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B92989B-C716-48B1-B32C-04BDC1CCC69D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56264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_2_Spalten_ohn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694E55-A38F-456C-9A17-3543839CAE81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41075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funktionsfolie_ohn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6EB7237-6E85-4EB5-B14C-EE43C01B98D1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60120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5567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fld id="{CAA8A10D-6AAC-4929-8D54-76EE35639348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0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6801310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4AA111A-B48D-4821-96C1-BA6825058923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4" name="Grafik 13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30286"/>
      </p:ext>
    </p:extLst>
  </p:cSld>
  <p:clrMapOvr>
    <a:masterClrMapping/>
  </p:clrMapOvr>
  <p:hf sldNum="0"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74CEA39-9235-48A0-8B41-8E1CB9651609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433200" y="2473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2013737"/>
      </p:ext>
    </p:extLst>
  </p:cSld>
  <p:clrMapOvr>
    <a:masterClrMapping/>
  </p:clrMapOvr>
  <p:hf sldNum="0"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fld id="{F9B348A5-7821-451F-BB68-BB1C966A1275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0033070"/>
      </p:ext>
    </p:extLst>
  </p:cSld>
  <p:clrMapOvr>
    <a:masterClrMapping/>
  </p:clrMapOvr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fld id="{859D19F6-5AD1-407B-B7AF-F8433209006E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7646400" y="3020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437403"/>
      </p:ext>
    </p:extLst>
  </p:cSld>
  <p:clrMapOvr>
    <a:masterClrMapping/>
  </p:clrMapOvr>
  <p:hf sldNum="0"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62B264-ECC8-41CF-A6D2-8FC47DDCF740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22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4310847"/>
      </p:ext>
    </p:extLst>
  </p:cSld>
  <p:clrMapOvr>
    <a:masterClrMapping/>
  </p:clrMapOvr>
  <p:hf sldNum="0"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d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2E0584D-FF4C-4451-BADA-5B6447DB3CF9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19" name="Textfeld 10"/>
          <p:cNvSpPr txBox="1"/>
          <p:nvPr userDrawn="1"/>
        </p:nvSpPr>
        <p:spPr bwMode="gray">
          <a:xfrm>
            <a:off x="6375401" y="2846745"/>
            <a:ext cx="39898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Herzlichen Dank</a:t>
            </a:r>
          </a:p>
        </p:txBody>
      </p:sp>
      <p:sp>
        <p:nvSpPr>
          <p:cNvPr id="20" name="Textfeld 3"/>
          <p:cNvSpPr txBox="1"/>
          <p:nvPr userDrawn="1"/>
        </p:nvSpPr>
        <p:spPr bwMode="gray">
          <a:xfrm>
            <a:off x="6096000" y="2502183"/>
            <a:ext cx="39898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Herzlichen Dank</a:t>
            </a:r>
          </a:p>
        </p:txBody>
      </p:sp>
      <p:sp>
        <p:nvSpPr>
          <p:cNvPr id="21" name="Textfeld 1"/>
          <p:cNvSpPr txBox="1"/>
          <p:nvPr userDrawn="1"/>
        </p:nvSpPr>
        <p:spPr>
          <a:xfrm>
            <a:off x="6096000" y="3535464"/>
            <a:ext cx="389632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dirty="0">
                <a:solidFill>
                  <a:srgbClr val="FFFFFF"/>
                </a:solidFill>
              </a:rPr>
              <a:t>für Ihre Aufmerksamkeit!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12216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922000" y="2401200"/>
            <a:ext cx="5148000" cy="1108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 sz="3600" b="0">
                <a:solidFill>
                  <a:srgbClr val="FFFFFF"/>
                </a:solidFill>
              </a:defRPr>
            </a:lvl2pPr>
            <a:lvl3pPr marL="361950" indent="0">
              <a:buFontTx/>
              <a:buNone/>
              <a:defRPr sz="3600" b="0">
                <a:solidFill>
                  <a:srgbClr val="FFFFFF"/>
                </a:solidFill>
              </a:defRPr>
            </a:lvl3pPr>
            <a:lvl4pPr marL="542925" indent="0">
              <a:buFontTx/>
              <a:buNone/>
              <a:defRPr sz="3600" b="0">
                <a:solidFill>
                  <a:srgbClr val="FFFFFF"/>
                </a:solidFill>
              </a:defRPr>
            </a:lvl4pPr>
            <a:lvl5pPr marL="714375" indent="0">
              <a:buFontTx/>
              <a:buNone/>
              <a:defRPr sz="36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5922000" y="3603600"/>
            <a:ext cx="5176800" cy="73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24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 sz="2400">
                <a:solidFill>
                  <a:schemeClr val="accent4"/>
                </a:solidFill>
              </a:defRPr>
            </a:lvl2pPr>
            <a:lvl3pPr marL="361950" indent="0">
              <a:buFontTx/>
              <a:buNone/>
              <a:defRPr sz="2400">
                <a:solidFill>
                  <a:schemeClr val="accent4"/>
                </a:solidFill>
              </a:defRPr>
            </a:lvl3pPr>
            <a:lvl4pPr marL="542925" indent="0">
              <a:buFontTx/>
              <a:buNone/>
              <a:defRPr sz="2400">
                <a:solidFill>
                  <a:schemeClr val="accent4"/>
                </a:solidFill>
              </a:defRPr>
            </a:lvl4pPr>
            <a:lvl5pPr marL="714375" indent="0">
              <a:buFontTx/>
              <a:buNone/>
              <a:defRPr sz="2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47200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79441"/>
      </p:ext>
    </p:extLst>
  </p:cSld>
  <p:clrMapOvr>
    <a:masterClrMapping/>
  </p:clrMapOvr>
  <p:hf sldNum="0"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3017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7146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7" name="Grafik 16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88416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_petr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3017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7146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7" name="Rechteck 16"/>
          <p:cNvSpPr/>
          <p:nvPr userDrawn="1"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851588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4" name="Grafik 13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18685"/>
      </p:ext>
    </p:extLst>
  </p:cSld>
  <p:clrMapOvr>
    <a:masterClrMapping/>
  </p:clrMapOvr>
  <p:hf sldNum="0"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Titel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4" name="Grafik 13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65658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Titel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76A010E-EAA2-485D-A8FB-3726BA9D7C6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4" name="Grafik 13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38456"/>
      </p:ext>
    </p:extLst>
  </p:cSld>
  <p:clrMapOvr>
    <a:masterClrMapping/>
  </p:clrMapOvr>
  <p:hf sldNum="0"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4" name="Grafik 13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16605"/>
      </p:ext>
    </p:extLst>
  </p:cSld>
  <p:clrMapOvr>
    <a:masterClrMapping/>
  </p:clrMapOvr>
  <p:hf sldNum="0"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3" name="Grafik 12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  <p:sp>
        <p:nvSpPr>
          <p:cNvPr id="1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7197"/>
      </p:ext>
    </p:extLst>
  </p:cSld>
  <p:clrMapOvr>
    <a:masterClrMapping/>
  </p:clrMapOvr>
  <p:hf sldNum="0"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466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_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8A144F1-34CA-46EA-B025-9A3F549DBF6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2F55C45E-4FA0-41C4-8AE0-FE8E503FD3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C65521F-22A8-48B8-ACD6-329970B1712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457261" y="6689021"/>
            <a:ext cx="493725" cy="123111"/>
          </a:xfrm>
        </p:spPr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6918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_2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37896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funk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601200" cy="4249737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231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509" y="4600733"/>
            <a:ext cx="123111" cy="1861087"/>
          </a:xfrm>
        </p:spPr>
        <p:txBody>
          <a:bodyPr vert="vert270" wrap="none" anchor="b" anchorCtr="0">
            <a:spAutoFit/>
          </a:bodyPr>
          <a:lstStyle>
            <a:lvl1pPr>
              <a:defRPr sz="8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121896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10456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18228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3" y="1933574"/>
            <a:ext cx="5185001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2" name="Grafik 11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053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2" name="Grafik 11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69896"/>
      </p:ext>
    </p:extLst>
  </p:cSld>
  <p:clrMapOvr>
    <a:masterClrMapping/>
  </p:clrMapOvr>
  <p:hf sldNum="0"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2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5" name="Grafik 14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62600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9E18E58-13C6-44F2-B973-3BC07F19F378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4" name="Grafik 13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58091"/>
      </p:ext>
    </p:extLst>
  </p:cSld>
  <p:clrMapOvr>
    <a:masterClrMapping/>
  </p:clrMapOvr>
  <p:hf sldNum="0"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493725" cy="123111"/>
          </a:xfrm>
        </p:spPr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3" name="Grafik 12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6366"/>
      </p:ext>
    </p:extLst>
  </p:cSld>
  <p:clrMapOvr>
    <a:masterClrMapping/>
  </p:clrMapOvr>
  <p:hf sldNum="0"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433200" y="2473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4" name="Grafik 13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76158"/>
      </p:ext>
    </p:extLst>
  </p:cSld>
  <p:clrMapOvr>
    <a:masterClrMapping/>
  </p:clrMapOvr>
  <p:hf sldNum="0"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493725" cy="123111"/>
          </a:xfrm>
        </p:spPr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7" name="Grafik 16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49677"/>
      </p:ext>
    </p:extLst>
  </p:cSld>
  <p:clrMapOvr>
    <a:masterClrMapping/>
  </p:clrMapOvr>
  <p:hf sldNum="0"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493725" cy="123111"/>
          </a:xfrm>
        </p:spPr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76464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7" name="Grafik 16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99719"/>
      </p:ext>
    </p:extLst>
  </p:cSld>
  <p:clrMapOvr>
    <a:masterClrMapping/>
  </p:clrMapOvr>
  <p:hf sldNum="0"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22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21" name="Grafik 20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27238"/>
      </p:ext>
    </p:extLst>
  </p:cSld>
  <p:clrMapOvr>
    <a:masterClrMapping/>
  </p:clrMapOvr>
  <p:hf sldNum="0"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d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19" name="Textfeld 10"/>
          <p:cNvSpPr txBox="1"/>
          <p:nvPr userDrawn="1"/>
        </p:nvSpPr>
        <p:spPr bwMode="gray">
          <a:xfrm>
            <a:off x="6375401" y="2846745"/>
            <a:ext cx="39898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Herzlichen Dank</a:t>
            </a:r>
          </a:p>
        </p:txBody>
      </p:sp>
      <p:sp>
        <p:nvSpPr>
          <p:cNvPr id="20" name="Textfeld 3"/>
          <p:cNvSpPr txBox="1"/>
          <p:nvPr userDrawn="1"/>
        </p:nvSpPr>
        <p:spPr bwMode="gray">
          <a:xfrm>
            <a:off x="6096000" y="2502183"/>
            <a:ext cx="39898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Herzlichen Dank</a:t>
            </a:r>
          </a:p>
        </p:txBody>
      </p:sp>
      <p:sp>
        <p:nvSpPr>
          <p:cNvPr id="21" name="Textfeld 1"/>
          <p:cNvSpPr txBox="1"/>
          <p:nvPr userDrawn="1"/>
        </p:nvSpPr>
        <p:spPr>
          <a:xfrm>
            <a:off x="6096000" y="3535464"/>
            <a:ext cx="389632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dirty="0">
                <a:solidFill>
                  <a:srgbClr val="FFFFFF"/>
                </a:solidFill>
              </a:rPr>
              <a:t>für Ihre Aufmerksamkeit!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72388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922000" y="2401200"/>
            <a:ext cx="5148000" cy="1108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 sz="3600" b="0">
                <a:solidFill>
                  <a:srgbClr val="FFFFFF"/>
                </a:solidFill>
              </a:defRPr>
            </a:lvl2pPr>
            <a:lvl3pPr marL="361950" indent="0">
              <a:buFontTx/>
              <a:buNone/>
              <a:defRPr sz="3600" b="0">
                <a:solidFill>
                  <a:srgbClr val="FFFFFF"/>
                </a:solidFill>
              </a:defRPr>
            </a:lvl3pPr>
            <a:lvl4pPr marL="542925" indent="0">
              <a:buFontTx/>
              <a:buNone/>
              <a:defRPr sz="3600" b="0">
                <a:solidFill>
                  <a:srgbClr val="FFFFFF"/>
                </a:solidFill>
              </a:defRPr>
            </a:lvl4pPr>
            <a:lvl5pPr marL="714375" indent="0">
              <a:buFontTx/>
              <a:buNone/>
              <a:defRPr sz="36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5922000" y="3603600"/>
            <a:ext cx="5176800" cy="73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24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 sz="2400">
                <a:solidFill>
                  <a:schemeClr val="accent4"/>
                </a:solidFill>
              </a:defRPr>
            </a:lvl2pPr>
            <a:lvl3pPr marL="361950" indent="0">
              <a:buFontTx/>
              <a:buNone/>
              <a:defRPr sz="2400">
                <a:solidFill>
                  <a:schemeClr val="accent4"/>
                </a:solidFill>
              </a:defRPr>
            </a:lvl3pPr>
            <a:lvl4pPr marL="542925" indent="0">
              <a:buFontTx/>
              <a:buNone/>
              <a:defRPr sz="2400">
                <a:solidFill>
                  <a:schemeClr val="accent4"/>
                </a:solidFill>
              </a:defRPr>
            </a:lvl4pPr>
            <a:lvl5pPr marL="714375" indent="0">
              <a:buFontTx/>
              <a:buNone/>
              <a:defRPr sz="2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47200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70646"/>
      </p:ext>
    </p:extLst>
  </p:cSld>
  <p:clrMapOvr>
    <a:masterClrMapping/>
  </p:clrMapOvr>
  <p:hf sldNum="0"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3017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 dirty="0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7146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75192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_petr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3017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7146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Willkommen</a:t>
            </a:r>
          </a:p>
        </p:txBody>
      </p:sp>
      <p:sp>
        <p:nvSpPr>
          <p:cNvPr id="17" name="Rechteck 16"/>
          <p:cNvSpPr/>
          <p:nvPr userDrawn="1"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9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3925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90194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CD6EA7-7F24-421C-A56A-6C8801A31230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3" name="Grafik 12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  <p:sp>
        <p:nvSpPr>
          <p:cNvPr id="1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72969"/>
      </p:ext>
    </p:extLst>
  </p:cSld>
  <p:clrMapOvr>
    <a:masterClrMapping/>
  </p:clrMapOvr>
  <p:hf sldNum="0"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1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 dirty="0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3315388"/>
            <a:ext cx="4807789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10383"/>
      </p:ext>
    </p:extLst>
  </p:cSld>
  <p:clrMapOvr>
    <a:masterClrMapping/>
  </p:clrMapOvr>
  <p:hf sldNum="0"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2210293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7384211" y="4420588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4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37075"/>
      </p:ext>
    </p:extLst>
  </p:cSld>
  <p:clrMapOvr>
    <a:masterClrMapping/>
  </p:clrMapOvr>
  <p:hf sldNum="0"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01022"/>
      </p:ext>
    </p:extLst>
  </p:cSld>
  <p:clrMapOvr>
    <a:masterClrMapping/>
  </p:clrMapOvr>
  <p:hf sldNum="0"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63472"/>
      </p:ext>
    </p:extLst>
  </p:cSld>
  <p:clrMapOvr>
    <a:masterClrMapping/>
  </p:clrMapOvr>
  <p:hf sldNum="0"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52637"/>
      </p:ext>
    </p:extLst>
  </p:cSld>
  <p:clrMapOvr>
    <a:masterClrMapping/>
  </p:clrMapOvr>
  <p:hf sldNum="0"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ext und  Titel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41138"/>
      </p:ext>
    </p:extLst>
  </p:cSld>
  <p:clrMapOvr>
    <a:masterClrMapping/>
  </p:clrMapOvr>
  <p:hf sldNum="0"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51380"/>
      </p:ext>
    </p:extLst>
  </p:cSld>
  <p:clrMapOvr>
    <a:masterClrMapping/>
  </p:clrMapOvr>
  <p:hf sldNum="0"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5003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39458"/>
      </p:ext>
    </p:extLst>
  </p:cSld>
  <p:clrMapOvr>
    <a:masterClrMapping/>
  </p:clrMapOvr>
  <p:hf sldNum="0"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5003" cy="73866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2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547200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52416"/>
      </p:ext>
    </p:extLst>
  </p:cSld>
  <p:clrMapOvr>
    <a:masterClrMapping/>
  </p:clrMapOvr>
  <p:hf sldNum="0"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6395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222811-3830-4C1B-BE82-3382B02B191B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1278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_breit_ohn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39999" y="1933574"/>
            <a:ext cx="8107200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5287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_2_Spalten_ohn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3721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funktionsfolie_ohn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60120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0100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493725" cy="123111"/>
          </a:xfrm>
        </p:spPr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0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50279710"/>
      </p:ext>
    </p:extLst>
  </p:cSld>
  <p:clrMapOvr>
    <a:masterClrMapping/>
  </p:clrMapOvr>
  <p:hf sldNum="0" hd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433200" y="2473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4384698"/>
      </p:ext>
    </p:extLst>
  </p:cSld>
  <p:clrMapOvr>
    <a:masterClrMapping/>
  </p:clrMapOvr>
  <p:hf sldNum="0" hd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493725" cy="123111"/>
          </a:xfrm>
        </p:spPr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5593585"/>
      </p:ext>
    </p:extLst>
  </p:cSld>
  <p:clrMapOvr>
    <a:masterClrMapping/>
  </p:clrMapOvr>
  <p:hf sldNum="0"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493725" cy="123111"/>
          </a:xfrm>
        </p:spPr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en-US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7646400" y="3020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2104490"/>
      </p:ext>
    </p:extLst>
  </p:cSld>
  <p:clrMapOvr>
    <a:masterClrMapping/>
  </p:clrMapOvr>
  <p:hf sldNum="0" hd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22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23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0698578"/>
      </p:ext>
    </p:extLst>
  </p:cSld>
  <p:clrMapOvr>
    <a:masterClrMapping/>
  </p:clrMapOvr>
  <p:hf sldNum="0" hd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d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| Process Plant and Equipment | Ragnar Strauch</a:t>
            </a:r>
            <a:endParaRPr lang="de-DE" dirty="0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  <p:sp>
        <p:nvSpPr>
          <p:cNvPr id="19" name="Textfeld 10"/>
          <p:cNvSpPr txBox="1"/>
          <p:nvPr userDrawn="1"/>
        </p:nvSpPr>
        <p:spPr bwMode="gray">
          <a:xfrm>
            <a:off x="6375401" y="2846745"/>
            <a:ext cx="39898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Herzlichen Dank</a:t>
            </a:r>
          </a:p>
        </p:txBody>
      </p:sp>
      <p:sp>
        <p:nvSpPr>
          <p:cNvPr id="20" name="Textfeld 3"/>
          <p:cNvSpPr txBox="1"/>
          <p:nvPr userDrawn="1"/>
        </p:nvSpPr>
        <p:spPr bwMode="gray">
          <a:xfrm>
            <a:off x="6096000" y="2502183"/>
            <a:ext cx="39898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Herzlichen Dank</a:t>
            </a:r>
          </a:p>
        </p:txBody>
      </p:sp>
      <p:sp>
        <p:nvSpPr>
          <p:cNvPr id="21" name="Textfeld 1"/>
          <p:cNvSpPr txBox="1"/>
          <p:nvPr userDrawn="1"/>
        </p:nvSpPr>
        <p:spPr>
          <a:xfrm>
            <a:off x="6096000" y="3535464"/>
            <a:ext cx="389632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dirty="0">
                <a:solidFill>
                  <a:srgbClr val="FFFFFF"/>
                </a:solidFill>
              </a:rPr>
              <a:t>für Ihre Aufmerksamkeit!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3302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_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DA5BDDA-687E-4F01-92F2-A5CF0F5163F9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3927539"/>
            <a:ext cx="123111" cy="2534348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 dirty="0"/>
              <a:t>Folienkennung / Quellangabe durch Klicken hinzufügen</a:t>
            </a:r>
            <a:endParaRPr lang="en-US" dirty="0"/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47" y="370800"/>
            <a:ext cx="1512916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03284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399" y="1924050"/>
            <a:ext cx="8651075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47200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65DAB03-7142-406B-A50B-A9B7B84DCED5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74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53" r:id="rId2"/>
    <p:sldLayoutId id="2147483681" r:id="rId3"/>
    <p:sldLayoutId id="2147483650" r:id="rId4"/>
    <p:sldLayoutId id="2147483699" r:id="rId5"/>
    <p:sldLayoutId id="2147483700" r:id="rId6"/>
    <p:sldLayoutId id="2147483654" r:id="rId7"/>
    <p:sldLayoutId id="2147483651" r:id="rId8"/>
    <p:sldLayoutId id="2147483687" r:id="rId9"/>
    <p:sldLayoutId id="2147483719" r:id="rId10"/>
    <p:sldLayoutId id="2147483701" r:id="rId11"/>
    <p:sldLayoutId id="2147483703" r:id="rId12"/>
    <p:sldLayoutId id="2147483684" r:id="rId13"/>
    <p:sldLayoutId id="2147483685" r:id="rId14"/>
    <p:sldLayoutId id="2147483686" r:id="rId15"/>
    <p:sldLayoutId id="2147483724" r:id="rId16"/>
    <p:sldLayoutId id="2147483697" r:id="rId17"/>
    <p:sldLayoutId id="2147483723" r:id="rId18"/>
    <p:sldLayoutId id="2147483722" r:id="rId19"/>
    <p:sldLayoutId id="2147483698" r:id="rId20"/>
    <p:sldLayoutId id="2147483680" r:id="rId2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400" y="1924050"/>
            <a:ext cx="8432000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6AB7725-FC48-4B82-92A4-E40B4EDC4A6E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47200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14" name="Fußzeilenplatzhalter 4"/>
          <p:cNvSpPr txBox="1">
            <a:spLocks/>
          </p:cNvSpPr>
          <p:nvPr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7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13" r:id="rId2"/>
    <p:sldLayoutId id="2147483715" r:id="rId3"/>
    <p:sldLayoutId id="2147483657" r:id="rId4"/>
    <p:sldLayoutId id="2147483658" r:id="rId5"/>
    <p:sldLayoutId id="2147483659" r:id="rId6"/>
    <p:sldLayoutId id="2147483660" r:id="rId7"/>
    <p:sldLayoutId id="2147483709" r:id="rId8"/>
    <p:sldLayoutId id="2147483710" r:id="rId9"/>
    <p:sldLayoutId id="2147483711" r:id="rId10"/>
    <p:sldLayoutId id="2147483712" r:id="rId11"/>
    <p:sldLayoutId id="2147483661" r:id="rId12"/>
    <p:sldLayoutId id="2147483662" r:id="rId13"/>
    <p:sldLayoutId id="2147483683" r:id="rId14"/>
    <p:sldLayoutId id="2147483690" r:id="rId15"/>
    <p:sldLayoutId id="2147483721" r:id="rId16"/>
    <p:sldLayoutId id="2147483728" r:id="rId17"/>
    <p:sldLayoutId id="2147483725" r:id="rId18"/>
    <p:sldLayoutId id="2147483705" r:id="rId19"/>
    <p:sldLayoutId id="2147483726" r:id="rId20"/>
    <p:sldLayoutId id="2147483727" r:id="rId21"/>
    <p:sldLayoutId id="2147483708" r:id="rId22"/>
    <p:sldLayoutId id="2147483717" r:id="rId2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399" y="1924050"/>
            <a:ext cx="8651075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47200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3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400" y="1924050"/>
            <a:ext cx="8432000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Seite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  <a:endParaRPr lang="de-DE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47200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GB"/>
              <a:t>| Process Plant and Equipment | Ragnar Strauch</a:t>
            </a:r>
            <a:endParaRPr lang="en-GB" dirty="0"/>
          </a:p>
        </p:txBody>
      </p:sp>
      <p:sp>
        <p:nvSpPr>
          <p:cNvPr id="14" name="Fußzeilenplatzhalter 4"/>
          <p:cNvSpPr txBox="1">
            <a:spLocks/>
          </p:cNvSpPr>
          <p:nvPr/>
        </p:nvSpPr>
        <p:spPr bwMode="gray">
          <a:xfrm>
            <a:off x="222245" y="6689021"/>
            <a:ext cx="33021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VDMA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39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66E4C05-E149-49D7-8999-F7A5182299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2000" y="2126072"/>
            <a:ext cx="5148000" cy="1108800"/>
          </a:xfrm>
        </p:spPr>
        <p:txBody>
          <a:bodyPr/>
          <a:lstStyle/>
          <a:p>
            <a:r>
              <a:rPr lang="de-DE" dirty="0"/>
              <a:t>VDMA </a:t>
            </a:r>
            <a:r>
              <a:rPr lang="de-DE" dirty="0" err="1"/>
              <a:t>enquiry</a:t>
            </a:r>
            <a:r>
              <a:rPr lang="de-DE" dirty="0"/>
              <a:t> on</a:t>
            </a:r>
          </a:p>
          <a:p>
            <a:endParaRPr lang="de-DE" dirty="0"/>
          </a:p>
          <a:p>
            <a:r>
              <a:rPr lang="de-DE" sz="3200" dirty="0" err="1">
                <a:solidFill>
                  <a:schemeClr val="tx1"/>
                </a:solidFill>
              </a:rPr>
              <a:t>topics</a:t>
            </a:r>
            <a:r>
              <a:rPr lang="de-DE" sz="3200" dirty="0">
                <a:solidFill>
                  <a:schemeClr val="tx1"/>
                </a:solidFill>
              </a:rPr>
              <a:t> &amp; </a:t>
            </a:r>
            <a:r>
              <a:rPr lang="de-DE" sz="3200" dirty="0" err="1">
                <a:solidFill>
                  <a:schemeClr val="tx1"/>
                </a:solidFill>
              </a:rPr>
              <a:t>formats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</a:p>
          <a:p>
            <a:endParaRPr lang="de-DE" sz="2800" dirty="0"/>
          </a:p>
          <a:p>
            <a:r>
              <a:rPr lang="de-DE" sz="2800" dirty="0"/>
              <a:t>for </a:t>
            </a:r>
            <a:r>
              <a:rPr lang="de-DE" sz="2800" dirty="0" err="1"/>
              <a:t>future</a:t>
            </a:r>
            <a:r>
              <a:rPr lang="de-DE" sz="2800" dirty="0"/>
              <a:t>  </a:t>
            </a:r>
          </a:p>
          <a:p>
            <a:r>
              <a:rPr lang="de-DE" sz="2400" dirty="0" err="1"/>
              <a:t>Europ</a:t>
            </a:r>
            <a:r>
              <a:rPr lang="de-DE" sz="2400" dirty="0"/>
              <a:t>. Oil Gas </a:t>
            </a:r>
            <a:r>
              <a:rPr lang="de-DE" sz="2400" dirty="0" err="1"/>
              <a:t>Petrochem</a:t>
            </a:r>
            <a:r>
              <a:rPr lang="de-DE" sz="2400" dirty="0"/>
              <a:t> CO2-low Gases Sales </a:t>
            </a:r>
            <a:r>
              <a:rPr lang="de-DE" sz="2400" dirty="0" err="1"/>
              <a:t>Director‘s</a:t>
            </a:r>
            <a:r>
              <a:rPr lang="de-DE" sz="2400" dirty="0"/>
              <a:t> </a:t>
            </a:r>
            <a:r>
              <a:rPr lang="de-DE" sz="2400" dirty="0" err="1"/>
              <a:t>meetings</a:t>
            </a:r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61CEF0-B1DD-4EE2-9548-B2E4EF868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| Process Plant and Equipment | Ragnar Strauch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03AAA3-E5EE-4998-9537-689BA30577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platzhalter 2">
            <a:extLst>
              <a:ext uri="{FF2B5EF4-FFF2-40B4-BE49-F238E27FC236}">
                <a16:creationId xmlns:a16="http://schemas.microsoft.com/office/drawing/2014/main" id="{DDC0EBFF-CC33-46EE-9FE7-805DE9ADD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90" r="39510"/>
          <a:stretch/>
        </p:blipFill>
        <p:spPr>
          <a:xfrm>
            <a:off x="227705" y="0"/>
            <a:ext cx="4807789" cy="663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CF3FE4C-A22A-137B-B77E-A301E2C1D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72" t="69088" r="29908" b="8825"/>
          <a:stretch/>
        </p:blipFill>
        <p:spPr bwMode="auto">
          <a:xfrm>
            <a:off x="5276744" y="2144389"/>
            <a:ext cx="5391122" cy="3471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C786DD-C4BC-7F1E-4E7D-7A4F3B94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formats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4468E9-600F-E074-9AF4-5337DA772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78A14D-9181-A766-8EB4-24DED75980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E6E7FC-5381-C088-6C63-7364A2ECE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CCAD38F-D1AC-64F7-C88E-339FBE68C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5" t="69088" r="16476" b="8825"/>
          <a:stretch/>
        </p:blipFill>
        <p:spPr bwMode="auto">
          <a:xfrm>
            <a:off x="609568" y="1584379"/>
            <a:ext cx="4213285" cy="4427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0BE7E0D-AA84-0DD9-4ACD-BCAB4B5EE6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8427" y="2393420"/>
            <a:ext cx="3325827" cy="2332329"/>
          </a:xfrm>
          <a:solidFill>
            <a:srgbClr val="FFFFFF"/>
          </a:solidFill>
        </p:spPr>
        <p:txBody>
          <a:bodyPr numCol="1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b="0" dirty="0" err="1">
                <a:solidFill>
                  <a:schemeClr val="accent5">
                    <a:lumMod val="75000"/>
                  </a:schemeClr>
                </a:solidFill>
              </a:rPr>
              <a:t>Exclusively</a:t>
            </a:r>
            <a:r>
              <a:rPr lang="de-DE" b="0" dirty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de-DE" b="0" dirty="0" err="1">
                <a:solidFill>
                  <a:schemeClr val="accent5">
                    <a:lumMod val="75000"/>
                  </a:schemeClr>
                </a:solidFill>
              </a:rPr>
              <a:t>presence</a:t>
            </a:r>
            <a:endParaRPr lang="de-DE" b="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b="0" dirty="0">
                <a:solidFill>
                  <a:schemeClr val="accent5">
                    <a:lumMod val="75000"/>
                  </a:schemeClr>
                </a:solidFill>
              </a:rPr>
              <a:t>Online </a:t>
            </a:r>
            <a:r>
              <a:rPr lang="de-DE" b="0" dirty="0" err="1">
                <a:solidFill>
                  <a:schemeClr val="accent5">
                    <a:lumMod val="75000"/>
                  </a:schemeClr>
                </a:solidFill>
              </a:rPr>
              <a:t>only</a:t>
            </a:r>
            <a:endParaRPr lang="de-DE" b="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b="0" dirty="0" err="1">
                <a:solidFill>
                  <a:schemeClr val="accent5">
                    <a:lumMod val="75000"/>
                  </a:schemeClr>
                </a:solidFill>
              </a:rPr>
              <a:t>alternating</a:t>
            </a:r>
            <a:r>
              <a:rPr lang="de-DE" b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75000"/>
                  </a:schemeClr>
                </a:solidFill>
              </a:rPr>
              <a:t>presence</a:t>
            </a:r>
            <a:r>
              <a:rPr lang="de-DE" b="0" dirty="0">
                <a:solidFill>
                  <a:schemeClr val="accent5">
                    <a:lumMod val="75000"/>
                  </a:schemeClr>
                </a:solidFill>
              </a:rPr>
              <a:t>/online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b="0" dirty="0">
                <a:solidFill>
                  <a:schemeClr val="accent5">
                    <a:lumMod val="75000"/>
                  </a:schemeClr>
                </a:solidFill>
              </a:rPr>
              <a:t>Hybrid (</a:t>
            </a:r>
            <a:r>
              <a:rPr lang="de-DE" b="0" dirty="0" err="1">
                <a:solidFill>
                  <a:schemeClr val="accent5">
                    <a:lumMod val="75000"/>
                  </a:schemeClr>
                </a:solidFill>
              </a:rPr>
              <a:t>presence</a:t>
            </a:r>
            <a:r>
              <a:rPr lang="de-DE" b="0" dirty="0">
                <a:solidFill>
                  <a:schemeClr val="accent5">
                    <a:lumMod val="75000"/>
                  </a:schemeClr>
                </a:solidFill>
              </a:rPr>
              <a:t> + online)</a:t>
            </a: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B675AC45-3762-0849-7F99-2CE01ECC35C0}"/>
              </a:ext>
            </a:extLst>
          </p:cNvPr>
          <p:cNvSpPr txBox="1">
            <a:spLocks/>
          </p:cNvSpPr>
          <p:nvPr/>
        </p:nvSpPr>
        <p:spPr bwMode="gray">
          <a:xfrm>
            <a:off x="1253206" y="6022596"/>
            <a:ext cx="10459333" cy="447773"/>
          </a:xfrm>
          <a:prstGeom prst="rect">
            <a:avLst/>
          </a:prstGeom>
        </p:spPr>
        <p:txBody>
          <a:bodyPr vert="horz" wrap="square" lIns="0" tIns="0" rIns="0" bIns="0" numCol="1" spcCol="54000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80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Conclusion</a:t>
            </a:r>
            <a:r>
              <a:rPr lang="de-DE" dirty="0"/>
              <a:t>: </a:t>
            </a:r>
            <a:r>
              <a:rPr lang="de-DE" b="0" i="1" dirty="0" err="1"/>
              <a:t>we</a:t>
            </a:r>
            <a:r>
              <a:rPr lang="de-DE" b="0" i="1" dirty="0"/>
              <a:t> </a:t>
            </a:r>
            <a:r>
              <a:rPr lang="de-DE" b="0" i="1" dirty="0" err="1"/>
              <a:t>need</a:t>
            </a:r>
            <a:r>
              <a:rPr lang="de-DE" b="0" i="1" dirty="0"/>
              <a:t> </a:t>
            </a:r>
            <a:r>
              <a:rPr lang="de-DE" b="0" i="1" dirty="0" err="1"/>
              <a:t>alternating</a:t>
            </a:r>
            <a:r>
              <a:rPr lang="de-DE" b="0" i="1" dirty="0"/>
              <a:t> in situ + online </a:t>
            </a:r>
            <a:r>
              <a:rPr lang="de-DE" b="0" i="1" dirty="0" err="1"/>
              <a:t>sessions</a:t>
            </a:r>
            <a:r>
              <a:rPr lang="de-DE" b="0" i="1" dirty="0"/>
              <a:t> ! But also matter </a:t>
            </a:r>
            <a:r>
              <a:rPr lang="de-DE" b="0" i="1" dirty="0" err="1"/>
              <a:t>of</a:t>
            </a:r>
            <a:r>
              <a:rPr lang="de-DE" b="0" i="1" dirty="0"/>
              <a:t> </a:t>
            </a:r>
            <a:r>
              <a:rPr lang="de-DE" b="0" i="1" dirty="0" err="1"/>
              <a:t>meeting</a:t>
            </a:r>
            <a:r>
              <a:rPr lang="de-DE" b="0" i="1" dirty="0"/>
              <a:t> </a:t>
            </a:r>
            <a:r>
              <a:rPr lang="de-DE" b="0" i="1" dirty="0" err="1"/>
              <a:t>size</a:t>
            </a:r>
            <a:r>
              <a:rPr lang="de-DE" b="0" i="1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08763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786DD-C4BC-7F1E-4E7D-7A4F3B94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If</a:t>
            </a:r>
            <a:r>
              <a:rPr lang="de-DE" dirty="0"/>
              <a:t> Steering </a:t>
            </a:r>
            <a:r>
              <a:rPr lang="de-DE" dirty="0" err="1"/>
              <a:t>Committees</a:t>
            </a:r>
            <a:r>
              <a:rPr lang="de-DE" dirty="0"/>
              <a:t>, </a:t>
            </a:r>
            <a:r>
              <a:rPr lang="de-DE" dirty="0" err="1"/>
              <a:t>then</a:t>
            </a:r>
            <a:r>
              <a:rPr lang="de-DE" dirty="0"/>
              <a:t> for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regions</a:t>
            </a:r>
            <a:r>
              <a:rPr lang="de-DE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4468E9-600F-E074-9AF4-5337DA772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78A14D-9181-A766-8EB4-24DED75980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E6E7FC-5381-C088-6C63-7364A2ECE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C450A2-BE28-054B-C917-14F3418F0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86" t="54021" r="9341" b="11622"/>
          <a:stretch/>
        </p:blipFill>
        <p:spPr bwMode="auto">
          <a:xfrm>
            <a:off x="547199" y="1778805"/>
            <a:ext cx="11463099" cy="3861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78E16B67-941C-A582-AE19-D6DE5DC2F166}"/>
              </a:ext>
            </a:extLst>
          </p:cNvPr>
          <p:cNvSpPr txBox="1">
            <a:spLocks/>
          </p:cNvSpPr>
          <p:nvPr/>
        </p:nvSpPr>
        <p:spPr bwMode="gray">
          <a:xfrm>
            <a:off x="1931300" y="6022596"/>
            <a:ext cx="8880828" cy="447773"/>
          </a:xfrm>
          <a:prstGeom prst="rect">
            <a:avLst/>
          </a:prstGeom>
        </p:spPr>
        <p:txBody>
          <a:bodyPr vert="horz" wrap="square" lIns="0" tIns="0" rIns="0" bIns="0" numCol="1" spcCol="54000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80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Conclusion</a:t>
            </a:r>
            <a:r>
              <a:rPr lang="de-DE" dirty="0"/>
              <a:t>: </a:t>
            </a:r>
            <a:r>
              <a:rPr lang="de-DE" b="0" i="1" dirty="0" err="1"/>
              <a:t>shall</a:t>
            </a:r>
            <a:r>
              <a:rPr lang="de-DE" b="0" i="1" dirty="0"/>
              <a:t> </a:t>
            </a:r>
            <a:r>
              <a:rPr lang="de-DE" b="0" i="1" dirty="0" err="1"/>
              <a:t>we</a:t>
            </a:r>
            <a:r>
              <a:rPr lang="de-DE" b="0" i="1" dirty="0"/>
              <a:t> </a:t>
            </a:r>
            <a:r>
              <a:rPr lang="de-DE" b="0" i="1" dirty="0" err="1"/>
              <a:t>offer</a:t>
            </a:r>
            <a:r>
              <a:rPr lang="de-DE" b="0" i="1" dirty="0"/>
              <a:t> Steering </a:t>
            </a:r>
            <a:r>
              <a:rPr lang="de-DE" b="0" i="1" dirty="0" err="1"/>
              <a:t>Committees</a:t>
            </a:r>
            <a:r>
              <a:rPr lang="de-DE" b="0" i="1" dirty="0"/>
              <a:t> for </a:t>
            </a:r>
            <a:r>
              <a:rPr lang="de-DE" b="0" i="1" dirty="0" err="1"/>
              <a:t>specific</a:t>
            </a:r>
            <a:r>
              <a:rPr lang="de-DE" b="0" i="1" dirty="0"/>
              <a:t> </a:t>
            </a:r>
            <a:r>
              <a:rPr lang="de-DE" b="0" i="1" dirty="0" err="1"/>
              <a:t>regions</a:t>
            </a:r>
            <a:r>
              <a:rPr lang="de-DE" b="0" i="1" dirty="0"/>
              <a:t> ?!</a:t>
            </a:r>
          </a:p>
        </p:txBody>
      </p:sp>
    </p:spTree>
    <p:extLst>
      <p:ext uri="{BB962C8B-B14F-4D97-AF65-F5344CB8AC3E}">
        <p14:creationId xmlns:p14="http://schemas.microsoft.com/office/powerpoint/2010/main" val="377484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786DD-C4BC-7F1E-4E7D-7A4F3B94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651947"/>
            <a:ext cx="9775066" cy="738664"/>
          </a:xfrm>
        </p:spPr>
        <p:txBody>
          <a:bodyPr/>
          <a:lstStyle/>
          <a:p>
            <a:r>
              <a:rPr lang="de-DE" i="0" dirty="0" err="1">
                <a:solidFill>
                  <a:schemeClr val="accent2"/>
                </a:solidFill>
                <a:effectLst/>
              </a:rPr>
              <a:t>Which</a:t>
            </a:r>
            <a:r>
              <a:rPr lang="de-DE" i="0" dirty="0">
                <a:solidFill>
                  <a:schemeClr val="accent2"/>
                </a:solidFill>
                <a:effectLst/>
              </a:rPr>
              <a:t> </a:t>
            </a:r>
            <a:r>
              <a:rPr lang="de-DE" i="0" dirty="0" err="1">
                <a:solidFill>
                  <a:schemeClr val="accent2"/>
                </a:solidFill>
                <a:effectLst/>
              </a:rPr>
              <a:t>ar</a:t>
            </a:r>
            <a:r>
              <a:rPr lang="de-DE" dirty="0" err="1">
                <a:solidFill>
                  <a:schemeClr val="accent2"/>
                </a:solidFill>
              </a:rPr>
              <a:t>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the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most</a:t>
            </a:r>
            <a:r>
              <a:rPr lang="de-DE" dirty="0">
                <a:solidFill>
                  <a:schemeClr val="accent2"/>
                </a:solidFill>
              </a:rPr>
              <a:t> relevant </a:t>
            </a:r>
            <a:r>
              <a:rPr lang="de-DE" dirty="0" err="1">
                <a:solidFill>
                  <a:schemeClr val="accent2"/>
                </a:solidFill>
              </a:rPr>
              <a:t>technologies</a:t>
            </a:r>
            <a:r>
              <a:rPr lang="de-DE" dirty="0">
                <a:solidFill>
                  <a:schemeClr val="accent2"/>
                </a:solidFill>
              </a:rPr>
              <a:t> in </a:t>
            </a:r>
            <a:r>
              <a:rPr lang="de-DE" dirty="0" err="1">
                <a:solidFill>
                  <a:schemeClr val="accent2"/>
                </a:solidFill>
              </a:rPr>
              <a:t>future</a:t>
            </a:r>
            <a:r>
              <a:rPr lang="de-DE" dirty="0">
                <a:solidFill>
                  <a:schemeClr val="accent2"/>
                </a:solidFill>
              </a:rPr>
              <a:t>?</a:t>
            </a:r>
            <a:br>
              <a:rPr lang="de-DE" i="0" dirty="0">
                <a:solidFill>
                  <a:schemeClr val="accent2"/>
                </a:solidFill>
                <a:effectLst/>
              </a:rPr>
            </a:br>
            <a:r>
              <a:rPr lang="de-DE" i="0" dirty="0">
                <a:solidFill>
                  <a:schemeClr val="accent2"/>
                </a:solidFill>
                <a:effectLst/>
              </a:rPr>
              <a:t>	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Which</a:t>
            </a:r>
            <a:r>
              <a:rPr lang="de-DE" i="1" dirty="0">
                <a:solidFill>
                  <a:schemeClr val="accent2"/>
                </a:solidFill>
                <a:effectLst/>
              </a:rPr>
              <a:t> will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be</a:t>
            </a:r>
            <a:r>
              <a:rPr lang="de-DE" i="1" dirty="0">
                <a:solidFill>
                  <a:schemeClr val="accent2"/>
                </a:solidFill>
                <a:effectLst/>
              </a:rPr>
              <a:t>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most</a:t>
            </a:r>
            <a:r>
              <a:rPr lang="de-DE" i="1" dirty="0">
                <a:solidFill>
                  <a:schemeClr val="accent2"/>
                </a:solidFill>
                <a:effectLst/>
              </a:rPr>
              <a:t> relevant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tecnologies</a:t>
            </a:r>
            <a:r>
              <a:rPr lang="de-DE" i="1" dirty="0">
                <a:solidFill>
                  <a:schemeClr val="accent2"/>
                </a:solidFill>
                <a:effectLst/>
              </a:rPr>
              <a:t> for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your</a:t>
            </a:r>
            <a:r>
              <a:rPr lang="de-DE" i="1" dirty="0">
                <a:solidFill>
                  <a:schemeClr val="accent2"/>
                </a:solidFill>
                <a:effectLst/>
              </a:rPr>
              <a:t>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company</a:t>
            </a:r>
            <a:r>
              <a:rPr lang="de-DE" i="1" dirty="0">
                <a:solidFill>
                  <a:schemeClr val="accent2"/>
                </a:solidFill>
                <a:effectLst/>
              </a:rPr>
              <a:t>?</a:t>
            </a:r>
            <a:endParaRPr lang="de-DE" i="1" dirty="0">
              <a:solidFill>
                <a:schemeClr val="accent2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4468E9-600F-E074-9AF4-5337DA772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78A14D-9181-A766-8EB4-24DED75980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E6E7FC-5381-C088-6C63-7364A2ECE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94DDEA-5610-B01C-D49C-D495FB65D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21" t="33028" r="13587" b="25516"/>
          <a:stretch/>
        </p:blipFill>
        <p:spPr bwMode="auto">
          <a:xfrm>
            <a:off x="547199" y="1605034"/>
            <a:ext cx="7503243" cy="4139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9C6883C-E2E7-46CE-3456-C292379ED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01" t="27054" r="10628" b="29369"/>
          <a:stretch/>
        </p:blipFill>
        <p:spPr bwMode="auto">
          <a:xfrm>
            <a:off x="7574512" y="2128206"/>
            <a:ext cx="4199400" cy="3649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337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786DD-C4BC-7F1E-4E7D-7A4F3B94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651947"/>
            <a:ext cx="9750790" cy="738664"/>
          </a:xfrm>
        </p:spPr>
        <p:txBody>
          <a:bodyPr/>
          <a:lstStyle/>
          <a:p>
            <a:r>
              <a:rPr lang="de-DE" i="0" dirty="0" err="1">
                <a:solidFill>
                  <a:schemeClr val="accent2"/>
                </a:solidFill>
                <a:effectLst/>
              </a:rPr>
              <a:t>Which</a:t>
            </a:r>
            <a:r>
              <a:rPr lang="de-DE" i="0" dirty="0">
                <a:solidFill>
                  <a:schemeClr val="accent2"/>
                </a:solidFill>
                <a:effectLst/>
              </a:rPr>
              <a:t> </a:t>
            </a:r>
            <a:r>
              <a:rPr lang="de-DE" i="0" dirty="0" err="1">
                <a:solidFill>
                  <a:schemeClr val="accent2"/>
                </a:solidFill>
                <a:effectLst/>
              </a:rPr>
              <a:t>ar</a:t>
            </a:r>
            <a:r>
              <a:rPr lang="de-DE" dirty="0" err="1">
                <a:solidFill>
                  <a:schemeClr val="accent2"/>
                </a:solidFill>
              </a:rPr>
              <a:t>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the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most</a:t>
            </a:r>
            <a:r>
              <a:rPr lang="de-DE" dirty="0">
                <a:solidFill>
                  <a:schemeClr val="accent2"/>
                </a:solidFill>
              </a:rPr>
              <a:t> relevant </a:t>
            </a:r>
            <a:r>
              <a:rPr lang="de-DE" dirty="0" err="1">
                <a:solidFill>
                  <a:schemeClr val="accent2"/>
                </a:solidFill>
              </a:rPr>
              <a:t>technologies</a:t>
            </a:r>
            <a:r>
              <a:rPr lang="de-DE" dirty="0">
                <a:solidFill>
                  <a:schemeClr val="accent2"/>
                </a:solidFill>
              </a:rPr>
              <a:t> in </a:t>
            </a:r>
            <a:r>
              <a:rPr lang="de-DE" dirty="0" err="1">
                <a:solidFill>
                  <a:schemeClr val="accent2"/>
                </a:solidFill>
              </a:rPr>
              <a:t>future</a:t>
            </a:r>
            <a:r>
              <a:rPr lang="de-DE" dirty="0">
                <a:solidFill>
                  <a:schemeClr val="accent2"/>
                </a:solidFill>
              </a:rPr>
              <a:t>?</a:t>
            </a:r>
            <a:br>
              <a:rPr lang="de-DE" i="0" dirty="0">
                <a:solidFill>
                  <a:schemeClr val="accent2"/>
                </a:solidFill>
                <a:effectLst/>
              </a:rPr>
            </a:br>
            <a:r>
              <a:rPr lang="de-DE" i="0" dirty="0">
                <a:solidFill>
                  <a:schemeClr val="accent2"/>
                </a:solidFill>
                <a:effectLst/>
              </a:rPr>
              <a:t>	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Which</a:t>
            </a:r>
            <a:r>
              <a:rPr lang="de-DE" i="1" dirty="0">
                <a:solidFill>
                  <a:schemeClr val="accent2"/>
                </a:solidFill>
                <a:effectLst/>
              </a:rPr>
              <a:t> will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be</a:t>
            </a:r>
            <a:r>
              <a:rPr lang="de-DE" i="1" dirty="0">
                <a:solidFill>
                  <a:schemeClr val="accent2"/>
                </a:solidFill>
                <a:effectLst/>
              </a:rPr>
              <a:t>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most</a:t>
            </a:r>
            <a:r>
              <a:rPr lang="de-DE" i="1" dirty="0">
                <a:solidFill>
                  <a:schemeClr val="accent2"/>
                </a:solidFill>
                <a:effectLst/>
              </a:rPr>
              <a:t> relevant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tecnologies</a:t>
            </a:r>
            <a:r>
              <a:rPr lang="de-DE" i="1" dirty="0">
                <a:solidFill>
                  <a:schemeClr val="accent2"/>
                </a:solidFill>
                <a:effectLst/>
              </a:rPr>
              <a:t> for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your</a:t>
            </a:r>
            <a:r>
              <a:rPr lang="de-DE" i="1" dirty="0">
                <a:solidFill>
                  <a:schemeClr val="accent2"/>
                </a:solidFill>
                <a:effectLst/>
              </a:rPr>
              <a:t>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company</a:t>
            </a:r>
            <a:r>
              <a:rPr lang="de-DE" i="1" dirty="0">
                <a:solidFill>
                  <a:schemeClr val="accent2"/>
                </a:solidFill>
                <a:effectLst/>
              </a:rPr>
              <a:t>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4468E9-600F-E074-9AF4-5337DA772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78A14D-9181-A766-8EB4-24DED75980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E6E7FC-5381-C088-6C63-7364A2ECE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80528C-D273-AB3A-17D1-70FA09A3A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46" t="37722" r="10973" b="10512"/>
          <a:stretch/>
        </p:blipFill>
        <p:spPr bwMode="auto">
          <a:xfrm>
            <a:off x="339867" y="2224630"/>
            <a:ext cx="7766126" cy="4232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54BCED3-3AB2-C2B1-17D4-C337CE85D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97" t="30710" r="10743" b="17904"/>
          <a:stretch/>
        </p:blipFill>
        <p:spPr bwMode="auto">
          <a:xfrm>
            <a:off x="7626530" y="2224886"/>
            <a:ext cx="4515069" cy="4225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D4CDC5-EC04-46D1-EAFB-AB06D950B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3" t="21826" r="17776" b="71881"/>
          <a:stretch/>
        </p:blipFill>
        <p:spPr bwMode="auto">
          <a:xfrm>
            <a:off x="4300759" y="1491326"/>
            <a:ext cx="6651541" cy="580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512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786DD-C4BC-7F1E-4E7D-7A4F3B94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0" dirty="0" err="1">
                <a:solidFill>
                  <a:schemeClr val="accent2"/>
                </a:solidFill>
                <a:effectLst/>
              </a:rPr>
              <a:t>Markets</a:t>
            </a:r>
            <a:r>
              <a:rPr lang="de-DE" i="0" dirty="0">
                <a:solidFill>
                  <a:schemeClr val="accent2"/>
                </a:solidFill>
                <a:effectLst/>
              </a:rPr>
              <a:t> for Components, </a:t>
            </a:r>
            <a:r>
              <a:rPr lang="de-DE" i="0" dirty="0" err="1">
                <a:solidFill>
                  <a:schemeClr val="accent2"/>
                </a:solidFill>
                <a:effectLst/>
              </a:rPr>
              <a:t>Skids</a:t>
            </a:r>
            <a:r>
              <a:rPr lang="de-DE" i="0" dirty="0">
                <a:solidFill>
                  <a:schemeClr val="accent2"/>
                </a:solidFill>
                <a:effectLst/>
              </a:rPr>
              <a:t> </a:t>
            </a:r>
            <a:r>
              <a:rPr lang="de-DE" i="0" dirty="0" err="1">
                <a:solidFill>
                  <a:schemeClr val="accent2"/>
                </a:solidFill>
                <a:effectLst/>
              </a:rPr>
              <a:t>or</a:t>
            </a:r>
            <a:r>
              <a:rPr lang="de-DE" i="0" dirty="0">
                <a:solidFill>
                  <a:schemeClr val="accent2"/>
                </a:solidFill>
                <a:effectLst/>
              </a:rPr>
              <a:t> large </a:t>
            </a:r>
            <a:r>
              <a:rPr lang="de-DE" i="0" dirty="0" err="1">
                <a:solidFill>
                  <a:schemeClr val="accent2"/>
                </a:solidFill>
                <a:effectLst/>
              </a:rPr>
              <a:t>industrial</a:t>
            </a:r>
            <a:r>
              <a:rPr lang="de-DE" i="0" dirty="0">
                <a:solidFill>
                  <a:schemeClr val="accent2"/>
                </a:solidFill>
                <a:effectLst/>
              </a:rPr>
              <a:t> </a:t>
            </a:r>
            <a:r>
              <a:rPr lang="de-DE" i="0" dirty="0" err="1">
                <a:solidFill>
                  <a:schemeClr val="accent2"/>
                </a:solidFill>
                <a:effectLst/>
              </a:rPr>
              <a:t>projects</a:t>
            </a:r>
            <a:r>
              <a:rPr lang="de-DE" i="0" dirty="0">
                <a:solidFill>
                  <a:schemeClr val="accent2"/>
                </a:solidFill>
                <a:effectLst/>
              </a:rPr>
              <a:t>? </a:t>
            </a:r>
            <a:br>
              <a:rPr lang="de-DE" i="0" dirty="0">
                <a:solidFill>
                  <a:schemeClr val="accent2"/>
                </a:solidFill>
                <a:effectLst/>
              </a:rPr>
            </a:br>
            <a:r>
              <a:rPr lang="de-DE" i="0" dirty="0">
                <a:solidFill>
                  <a:schemeClr val="accent2"/>
                </a:solidFill>
                <a:effectLst/>
              </a:rPr>
              <a:t>	</a:t>
            </a:r>
            <a:r>
              <a:rPr lang="de-DE" i="1" dirty="0">
                <a:solidFill>
                  <a:schemeClr val="accent2"/>
                </a:solidFill>
                <a:effectLst/>
              </a:rPr>
              <a:t>… and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relevance</a:t>
            </a:r>
            <a:r>
              <a:rPr lang="de-DE" i="1" dirty="0">
                <a:solidFill>
                  <a:schemeClr val="accent2"/>
                </a:solidFill>
                <a:effectLst/>
              </a:rPr>
              <a:t> for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your</a:t>
            </a:r>
            <a:r>
              <a:rPr lang="de-DE" i="1" dirty="0">
                <a:solidFill>
                  <a:schemeClr val="accent2"/>
                </a:solidFill>
                <a:effectLst/>
              </a:rPr>
              <a:t> </a:t>
            </a:r>
            <a:r>
              <a:rPr lang="de-DE" i="1" dirty="0" err="1">
                <a:solidFill>
                  <a:schemeClr val="accent2"/>
                </a:solidFill>
                <a:effectLst/>
              </a:rPr>
              <a:t>company</a:t>
            </a:r>
            <a:r>
              <a:rPr lang="de-DE" i="1" dirty="0">
                <a:solidFill>
                  <a:schemeClr val="accent2"/>
                </a:solidFill>
                <a:effectLst/>
              </a:rPr>
              <a:t>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4468E9-600F-E074-9AF4-5337DA772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78A14D-9181-A766-8EB4-24DED75980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E6E7FC-5381-C088-6C63-7364A2ECE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8B1927-FBAF-752E-083B-93D49222E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31" t="45316" r="11206" b="30459"/>
          <a:stretch/>
        </p:blipFill>
        <p:spPr bwMode="auto">
          <a:xfrm>
            <a:off x="722118" y="2297957"/>
            <a:ext cx="7466772" cy="195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2509F9B-09AF-7162-AB29-6C26286C3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84" t="46975" r="10959" b="28262"/>
          <a:stretch/>
        </p:blipFill>
        <p:spPr bwMode="auto">
          <a:xfrm>
            <a:off x="620357" y="4427204"/>
            <a:ext cx="7670294" cy="2021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F05B1F6-C56E-ED15-C86C-7650B7E10F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3" t="21826" r="17776" b="71881"/>
          <a:stretch/>
        </p:blipFill>
        <p:spPr bwMode="auto">
          <a:xfrm>
            <a:off x="2770229" y="1597230"/>
            <a:ext cx="6651541" cy="580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169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5831E-A495-EA79-D0E7-D009718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651947"/>
            <a:ext cx="9661778" cy="738664"/>
          </a:xfrm>
        </p:spPr>
        <p:txBody>
          <a:bodyPr/>
          <a:lstStyle/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fuels</a:t>
            </a:r>
            <a:r>
              <a:rPr lang="de-DE" dirty="0"/>
              <a:t> and </a:t>
            </a:r>
            <a:r>
              <a:rPr lang="de-DE" dirty="0" err="1"/>
              <a:t>feedstocks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relevant?</a:t>
            </a:r>
            <a:br>
              <a:rPr lang="de-DE" dirty="0"/>
            </a:br>
            <a:r>
              <a:rPr lang="de-DE" dirty="0"/>
              <a:t>	</a:t>
            </a:r>
            <a:r>
              <a:rPr lang="de-DE" i="1" dirty="0" err="1"/>
              <a:t>Which</a:t>
            </a:r>
            <a:r>
              <a:rPr lang="de-DE" i="1" dirty="0"/>
              <a:t> </a:t>
            </a:r>
            <a:r>
              <a:rPr lang="de-DE" i="1" dirty="0" err="1"/>
              <a:t>fuels</a:t>
            </a:r>
            <a:r>
              <a:rPr lang="de-DE" i="1" dirty="0"/>
              <a:t> &amp; </a:t>
            </a:r>
            <a:r>
              <a:rPr lang="de-DE" i="1" dirty="0" err="1"/>
              <a:t>feedstocks</a:t>
            </a:r>
            <a:r>
              <a:rPr lang="de-DE" i="1" dirty="0"/>
              <a:t> will </a:t>
            </a:r>
            <a:r>
              <a:rPr lang="de-DE" i="1" dirty="0" err="1"/>
              <a:t>be</a:t>
            </a:r>
            <a:r>
              <a:rPr lang="de-DE" i="1" dirty="0"/>
              <a:t> relevant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your</a:t>
            </a:r>
            <a:r>
              <a:rPr lang="de-DE" i="1" dirty="0"/>
              <a:t> </a:t>
            </a:r>
            <a:r>
              <a:rPr lang="de-DE" i="1" dirty="0" err="1"/>
              <a:t>company</a:t>
            </a:r>
            <a:r>
              <a:rPr lang="de-DE" i="1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68183A-4D54-8288-2C15-8BC3385B4D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F5A8B3-F59C-5BB3-DF63-4FECC52D49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7B873A-42BB-C86E-0344-54555B2DF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9E1E05-FF6C-3365-9C28-B2781DA3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41" t="49205" r="9517" b="4584"/>
          <a:stretch/>
        </p:blipFill>
        <p:spPr bwMode="auto">
          <a:xfrm>
            <a:off x="450901" y="2500439"/>
            <a:ext cx="7667813" cy="3520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E354D2-3D10-2275-F174-580257E33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88" t="37361" r="9065" b="16206"/>
          <a:stretch/>
        </p:blipFill>
        <p:spPr bwMode="auto">
          <a:xfrm>
            <a:off x="7291345" y="2396928"/>
            <a:ext cx="4685289" cy="3623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1579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2EBAB-ECBA-42A8-D0C0-98605C7F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651947"/>
            <a:ext cx="9597042" cy="738664"/>
          </a:xfrm>
        </p:spPr>
        <p:txBody>
          <a:bodyPr/>
          <a:lstStyle/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fuels</a:t>
            </a:r>
            <a:r>
              <a:rPr lang="de-DE" dirty="0"/>
              <a:t> and </a:t>
            </a:r>
            <a:r>
              <a:rPr lang="de-DE" dirty="0" err="1"/>
              <a:t>feedstocks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relevant?</a:t>
            </a:r>
            <a:br>
              <a:rPr lang="de-DE" dirty="0"/>
            </a:br>
            <a:r>
              <a:rPr lang="de-DE" dirty="0"/>
              <a:t>	</a:t>
            </a:r>
            <a:r>
              <a:rPr lang="de-DE" i="1" dirty="0" err="1"/>
              <a:t>Which</a:t>
            </a:r>
            <a:r>
              <a:rPr lang="de-DE" i="1" dirty="0"/>
              <a:t> </a:t>
            </a:r>
            <a:r>
              <a:rPr lang="de-DE" i="1" dirty="0" err="1"/>
              <a:t>fuels</a:t>
            </a:r>
            <a:r>
              <a:rPr lang="de-DE" i="1" dirty="0"/>
              <a:t> &amp; </a:t>
            </a:r>
            <a:r>
              <a:rPr lang="de-DE" i="1" dirty="0" err="1"/>
              <a:t>feedstocks</a:t>
            </a:r>
            <a:r>
              <a:rPr lang="de-DE" i="1" dirty="0"/>
              <a:t> will </a:t>
            </a:r>
            <a:r>
              <a:rPr lang="de-DE" i="1" dirty="0" err="1"/>
              <a:t>be</a:t>
            </a:r>
            <a:r>
              <a:rPr lang="de-DE" i="1" dirty="0"/>
              <a:t> relevant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your</a:t>
            </a:r>
            <a:r>
              <a:rPr lang="de-DE" i="1" dirty="0"/>
              <a:t> </a:t>
            </a:r>
            <a:r>
              <a:rPr lang="de-DE" i="1" dirty="0" err="1"/>
              <a:t>company</a:t>
            </a:r>
            <a:r>
              <a:rPr lang="de-DE" i="1" dirty="0"/>
              <a:t>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E5C830-27CE-79A3-95BB-45F00C0871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6B8AAE-8C3F-5EB8-8BCA-3FC72B6C52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CECB0F-C811-E4ED-364F-0E7B68F6A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1D1FF4-9C94-7D79-0A38-B6CDB4ACF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54" t="35218" r="9646" b="10505"/>
          <a:stretch/>
        </p:blipFill>
        <p:spPr bwMode="auto">
          <a:xfrm>
            <a:off x="396271" y="1913783"/>
            <a:ext cx="7349155" cy="4061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744149-43FD-FE28-8936-32BD72527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1" t="26714" r="11073" b="24861"/>
          <a:stretch/>
        </p:blipFill>
        <p:spPr bwMode="auto">
          <a:xfrm>
            <a:off x="7689711" y="2309837"/>
            <a:ext cx="3543471" cy="3684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0975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85E41-77B7-ABCB-AB24-5CA6B92D5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651947"/>
            <a:ext cx="9710330" cy="738664"/>
          </a:xfrm>
        </p:spPr>
        <p:txBody>
          <a:bodyPr/>
          <a:lstStyle/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 </a:t>
            </a:r>
            <a:r>
              <a:rPr lang="de-DE" dirty="0" err="1"/>
              <a:t>shall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discussed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meeting</a:t>
            </a:r>
            <a:r>
              <a:rPr lang="de-DE" dirty="0"/>
              <a:t>?</a:t>
            </a:r>
            <a:br>
              <a:rPr lang="de-DE" dirty="0"/>
            </a:br>
            <a:r>
              <a:rPr lang="de-DE" dirty="0"/>
              <a:t>	</a:t>
            </a:r>
            <a:r>
              <a:rPr lang="de-DE" sz="1800" dirty="0"/>
              <a:t>Hydrogen OR </a:t>
            </a:r>
            <a:r>
              <a:rPr lang="de-DE" sz="1800" dirty="0" err="1"/>
              <a:t>Digitalization</a:t>
            </a:r>
            <a:r>
              <a:rPr lang="de-DE" sz="1800" dirty="0"/>
              <a:t>, </a:t>
            </a:r>
            <a:r>
              <a:rPr lang="de-DE" sz="1800" dirty="0" err="1"/>
              <a:t>Demograhics</a:t>
            </a:r>
            <a:r>
              <a:rPr lang="de-DE" sz="1800" dirty="0"/>
              <a:t>, </a:t>
            </a:r>
            <a:r>
              <a:rPr lang="de-DE" sz="1800" dirty="0" err="1"/>
              <a:t>Decarbonization</a:t>
            </a:r>
            <a:r>
              <a:rPr lang="de-DE" sz="1800" dirty="0"/>
              <a:t>, </a:t>
            </a:r>
            <a:r>
              <a:rPr lang="de-DE" sz="1800" dirty="0" err="1"/>
              <a:t>Decoupling</a:t>
            </a:r>
            <a:r>
              <a:rPr lang="de-DE" sz="1800" dirty="0"/>
              <a:t> (4 </a:t>
            </a:r>
            <a:r>
              <a:rPr lang="de-DE" sz="1800" dirty="0" err="1"/>
              <a:t>D‘s</a:t>
            </a:r>
            <a:r>
              <a:rPr lang="de-DE" sz="1800" dirty="0"/>
              <a:t>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9854A6-AC62-FBCF-DD00-839C062D3C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BB706C-ACC6-0B5A-2FFE-9BD1D3203C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E8ED295-E3DB-81BB-27C5-F51E76609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E81126-7F48-56C5-7F1F-D3E797818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43" t="42239" r="16151" b="35281"/>
          <a:stretch/>
        </p:blipFill>
        <p:spPr bwMode="auto">
          <a:xfrm>
            <a:off x="452976" y="2039193"/>
            <a:ext cx="11126775" cy="3325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E395877-4DF7-B15D-1E32-48495CEB5FFC}"/>
              </a:ext>
            </a:extLst>
          </p:cNvPr>
          <p:cNvSpPr txBox="1"/>
          <p:nvPr/>
        </p:nvSpPr>
        <p:spPr>
          <a:xfrm>
            <a:off x="1022174" y="5457939"/>
            <a:ext cx="9974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chemeClr val="accent2"/>
                </a:solidFill>
              </a:rPr>
              <a:t>Decision</a:t>
            </a:r>
            <a:r>
              <a:rPr lang="de-DE" b="1" dirty="0">
                <a:solidFill>
                  <a:schemeClr val="accent2"/>
                </a:solidFill>
              </a:rPr>
              <a:t>: </a:t>
            </a:r>
          </a:p>
          <a:p>
            <a:r>
              <a:rPr lang="de-DE" i="1" dirty="0" err="1">
                <a:solidFill>
                  <a:schemeClr val="accent2"/>
                </a:solidFill>
              </a:rPr>
              <a:t>the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Europ</a:t>
            </a:r>
            <a:r>
              <a:rPr lang="de-DE" i="1" dirty="0">
                <a:solidFill>
                  <a:schemeClr val="accent2"/>
                </a:solidFill>
              </a:rPr>
              <a:t>. Oil Gas </a:t>
            </a:r>
            <a:r>
              <a:rPr lang="de-DE" i="1" dirty="0" err="1">
                <a:solidFill>
                  <a:schemeClr val="accent2"/>
                </a:solidFill>
              </a:rPr>
              <a:t>Petrochem</a:t>
            </a:r>
            <a:r>
              <a:rPr lang="de-DE" i="1" dirty="0">
                <a:solidFill>
                  <a:schemeClr val="accent2"/>
                </a:solidFill>
              </a:rPr>
              <a:t> CO2-low Gases Sales </a:t>
            </a:r>
            <a:r>
              <a:rPr lang="de-DE" i="1" dirty="0" err="1">
                <a:solidFill>
                  <a:schemeClr val="accent2"/>
                </a:solidFill>
              </a:rPr>
              <a:t>Director‘s</a:t>
            </a:r>
            <a:r>
              <a:rPr lang="de-DE" i="1" dirty="0">
                <a:solidFill>
                  <a:schemeClr val="accent2"/>
                </a:solidFill>
              </a:rPr>
              <a:t> Meeting on March 22./23., 2023 will </a:t>
            </a:r>
            <a:r>
              <a:rPr lang="de-DE" i="1" dirty="0" err="1">
                <a:solidFill>
                  <a:schemeClr val="accent2"/>
                </a:solidFill>
              </a:rPr>
              <a:t>focus</a:t>
            </a:r>
            <a:r>
              <a:rPr lang="de-DE" i="1" dirty="0">
                <a:solidFill>
                  <a:schemeClr val="accent2"/>
                </a:solidFill>
              </a:rPr>
              <a:t> on hydrogen !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EC929BE-7233-4FE1-FF76-BCFA499CB2DD}"/>
              </a:ext>
            </a:extLst>
          </p:cNvPr>
          <p:cNvSpPr txBox="1">
            <a:spLocks/>
          </p:cNvSpPr>
          <p:nvPr/>
        </p:nvSpPr>
        <p:spPr bwMode="gray">
          <a:xfrm>
            <a:off x="1022174" y="3002885"/>
            <a:ext cx="7045585" cy="153411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numCol="1" spcCol="54000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80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Topic Hydrogen (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production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transport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storage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applications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…)  27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Topic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Digitalization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Demograhics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Decarbonization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Decoupling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17  </a:t>
            </a:r>
          </a:p>
        </p:txBody>
      </p:sp>
    </p:spTree>
    <p:extLst>
      <p:ext uri="{BB962C8B-B14F-4D97-AF65-F5344CB8AC3E}">
        <p14:creationId xmlns:p14="http://schemas.microsoft.com/office/powerpoint/2010/main" val="1201110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786DD-C4BC-7F1E-4E7D-7A4F3B94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99" y="651947"/>
            <a:ext cx="9532305" cy="738664"/>
          </a:xfrm>
        </p:spPr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Regional </a:t>
            </a:r>
            <a:r>
              <a:rPr lang="de-DE" dirty="0" err="1">
                <a:solidFill>
                  <a:schemeClr val="accent2"/>
                </a:solidFill>
              </a:rPr>
              <a:t>or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application</a:t>
            </a:r>
            <a:r>
              <a:rPr lang="de-DE" dirty="0">
                <a:solidFill>
                  <a:schemeClr val="accent2"/>
                </a:solidFill>
              </a:rPr>
              <a:t> / </a:t>
            </a:r>
            <a:r>
              <a:rPr lang="de-DE" dirty="0" err="1">
                <a:solidFill>
                  <a:schemeClr val="accent2"/>
                </a:solidFill>
              </a:rPr>
              <a:t>feedstock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related</a:t>
            </a:r>
            <a:r>
              <a:rPr lang="de-DE" dirty="0">
                <a:solidFill>
                  <a:schemeClr val="accent2"/>
                </a:solidFill>
              </a:rPr>
              <a:t> Steering </a:t>
            </a:r>
            <a:r>
              <a:rPr lang="de-DE" dirty="0" err="1">
                <a:solidFill>
                  <a:schemeClr val="accent2"/>
                </a:solidFill>
              </a:rPr>
              <a:t>Committees</a:t>
            </a:r>
            <a:r>
              <a:rPr lang="de-DE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4468E9-600F-E074-9AF4-5337DA772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78A14D-9181-A766-8EB4-24DED75980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E6E7FC-5381-C088-6C63-7364A2ECE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868AAC-882E-FADD-E5B7-8C407A51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72" t="35850" r="29139" b="41284"/>
          <a:stretch/>
        </p:blipFill>
        <p:spPr bwMode="auto">
          <a:xfrm>
            <a:off x="5587282" y="1933574"/>
            <a:ext cx="5086758" cy="316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2335CD1-9609-D4A2-7E8E-C66F03587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02" t="35850" r="15877" b="41284"/>
          <a:stretch/>
        </p:blipFill>
        <p:spPr bwMode="auto">
          <a:xfrm>
            <a:off x="825500" y="1805170"/>
            <a:ext cx="4761782" cy="4712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4180899-A128-32F7-6A73-C3166F58B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720" y="2606801"/>
            <a:ext cx="3129999" cy="1914635"/>
          </a:xfrm>
          <a:solidFill>
            <a:srgbClr val="FFFFFF"/>
          </a:solidFill>
        </p:spPr>
        <p:txBody>
          <a:bodyPr numCol="1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Global </a:t>
            </a:r>
            <a:r>
              <a:rPr lang="de-DE" sz="1600" dirty="0" err="1">
                <a:solidFill>
                  <a:schemeClr val="accent5">
                    <a:lumMod val="75000"/>
                  </a:schemeClr>
                </a:solidFill>
              </a:rPr>
              <a:t>Markets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5">
                    <a:lumMod val="75000"/>
                  </a:schemeClr>
                </a:solidFill>
              </a:rPr>
              <a:t>meeting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5">
                    <a:lumMod val="75000"/>
                  </a:schemeClr>
                </a:solidFill>
              </a:rPr>
              <a:t>only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Regional Meetings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Topic / </a:t>
            </a:r>
            <a:r>
              <a:rPr lang="de-DE" sz="1600" dirty="0" err="1">
                <a:solidFill>
                  <a:schemeClr val="accent5">
                    <a:lumMod val="75000"/>
                  </a:schemeClr>
                </a:solidFill>
              </a:rPr>
              <a:t>feedstock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5">
                    <a:lumMod val="75000"/>
                  </a:schemeClr>
                </a:solidFill>
              </a:rPr>
              <a:t>related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SC</a:t>
            </a:r>
          </a:p>
        </p:txBody>
      </p:sp>
    </p:spTree>
    <p:extLst>
      <p:ext uri="{BB962C8B-B14F-4D97-AF65-F5344CB8AC3E}">
        <p14:creationId xmlns:p14="http://schemas.microsoft.com/office/powerpoint/2010/main" val="19081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786DD-C4BC-7F1E-4E7D-7A4F3B94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Steering Committee on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4468E9-600F-E074-9AF4-5337DA772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Process Plant and Equipment | Ragnar Strauch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78A14D-9181-A766-8EB4-24DED75980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344995-309B-448E-816A-6211F6D86894}" type="datetime1">
              <a:rPr lang="de-DE" smtClean="0"/>
              <a:t>02.03.2023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E6E7FC-5381-C088-6C63-7364A2ECE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36A954-3385-7234-8BC3-1C1253AAD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07" t="55645" r="28831" b="20668"/>
          <a:stretch/>
        </p:blipFill>
        <p:spPr bwMode="auto">
          <a:xfrm>
            <a:off x="4855222" y="2316156"/>
            <a:ext cx="5742571" cy="3467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ED4A16-6E72-49D7-0B01-334C6EBCB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46" t="55645" r="15912" b="20668"/>
          <a:stretch/>
        </p:blipFill>
        <p:spPr bwMode="auto">
          <a:xfrm>
            <a:off x="674436" y="1872406"/>
            <a:ext cx="4107960" cy="4199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A39A07B1-16FB-BF3D-9F25-3F42B99660AD}"/>
              </a:ext>
            </a:extLst>
          </p:cNvPr>
          <p:cNvSpPr txBox="1">
            <a:spLocks/>
          </p:cNvSpPr>
          <p:nvPr/>
        </p:nvSpPr>
        <p:spPr bwMode="gray">
          <a:xfrm>
            <a:off x="1931299" y="6022596"/>
            <a:ext cx="10260701" cy="447773"/>
          </a:xfrm>
          <a:prstGeom prst="rect">
            <a:avLst/>
          </a:prstGeom>
        </p:spPr>
        <p:txBody>
          <a:bodyPr vert="horz" wrap="square" lIns="0" tIns="0" rIns="0" bIns="0" numCol="1" spcCol="54000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80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Conclusion</a:t>
            </a:r>
            <a:r>
              <a:rPr lang="de-DE" dirty="0"/>
              <a:t>: </a:t>
            </a:r>
            <a:r>
              <a:rPr lang="de-DE" b="0" i="1" dirty="0"/>
              <a:t>do </a:t>
            </a:r>
            <a:r>
              <a:rPr lang="de-DE" b="0" i="1" dirty="0" err="1"/>
              <a:t>we</a:t>
            </a:r>
            <a:r>
              <a:rPr lang="de-DE" b="0" i="1" dirty="0"/>
              <a:t> </a:t>
            </a:r>
            <a:r>
              <a:rPr lang="de-DE" b="0" i="1" dirty="0" err="1"/>
              <a:t>need</a:t>
            </a:r>
            <a:r>
              <a:rPr lang="de-DE" b="0" i="1" dirty="0"/>
              <a:t> an VDMA Int. </a:t>
            </a:r>
            <a:r>
              <a:rPr lang="de-DE" b="0" i="1" dirty="0" err="1"/>
              <a:t>Markets</a:t>
            </a:r>
            <a:r>
              <a:rPr lang="de-DE" b="0" i="1" dirty="0"/>
              <a:t> H2 / </a:t>
            </a:r>
            <a:r>
              <a:rPr lang="de-DE" b="0" i="1" dirty="0" err="1"/>
              <a:t>Cryo</a:t>
            </a:r>
            <a:r>
              <a:rPr lang="de-DE" b="0" i="1" dirty="0"/>
              <a:t> Steering Committee?!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4EBC4C6-98A6-C905-C4B6-F1B0FCEA99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1723" y="2599209"/>
            <a:ext cx="3517339" cy="2941592"/>
          </a:xfrm>
          <a:solidFill>
            <a:srgbClr val="FFFFFF"/>
          </a:solidFill>
        </p:spPr>
        <p:txBody>
          <a:bodyPr numCol="1"/>
          <a:lstStyle/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Int.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markets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hydrogen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Int.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markets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LNG/Bio-LNG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Int.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markets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cryogenics</a:t>
            </a:r>
            <a:endParaRPr lang="de-DE" sz="1800" b="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Int.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markets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oil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tight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, heavy, EOR)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Int.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markets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biomass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/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decarb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 / </a:t>
            </a:r>
            <a:r>
              <a:rPr lang="de-DE" sz="1800" b="0" dirty="0" err="1">
                <a:solidFill>
                  <a:schemeClr val="accent5">
                    <a:lumMod val="75000"/>
                  </a:schemeClr>
                </a:solidFill>
              </a:rPr>
              <a:t>net</a:t>
            </a:r>
            <a:r>
              <a:rPr lang="de-DE" sz="1800" b="0" dirty="0">
                <a:solidFill>
                  <a:schemeClr val="accent5">
                    <a:lumMod val="75000"/>
                  </a:schemeClr>
                </a:solidFill>
              </a:rPr>
              <a:t>-zero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de-DE" b="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52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VDMA-BLANKO-MASTER_LEER_V2015">
  <a:themeElements>
    <a:clrScheme name="VDMA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64AAC8"/>
      </a:hlink>
      <a:folHlink>
        <a:srgbClr val="929292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2.xml><?xml version="1.0" encoding="utf-8"?>
<a:theme xmlns:a="http://schemas.openxmlformats.org/drawingml/2006/main" name="Ohne VDMA-Logo">
  <a:themeElements>
    <a:clrScheme name="Benutzerdefiniert 2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B1B1B1"/>
      </a:hlink>
      <a:folHlink>
        <a:srgbClr val="CBCBCB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3F55F045-A207-4E83-AF16-6828BDC66159}"/>
    </a:ext>
  </a:extLst>
</a:theme>
</file>

<file path=ppt/theme/theme3.xml><?xml version="1.0" encoding="utf-8"?>
<a:theme xmlns:a="http://schemas.openxmlformats.org/drawingml/2006/main" name="1_VDMA-BLANKO-MASTER_LEER_V2015">
  <a:themeElements>
    <a:clrScheme name="VDMA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64AAC8"/>
      </a:hlink>
      <a:folHlink>
        <a:srgbClr val="929292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4.xml><?xml version="1.0" encoding="utf-8"?>
<a:theme xmlns:a="http://schemas.openxmlformats.org/drawingml/2006/main" name="1_Ohne VDMA-Logo">
  <a:themeElements>
    <a:clrScheme name="Benutzerdefiniert 2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B1B1B1"/>
      </a:hlink>
      <a:folHlink>
        <a:srgbClr val="CBCBCB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3F55F045-A207-4E83-AF16-6828BDC66159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798b468-ac2a-483f-8ca6-8f9e51244224">
      <Terms xmlns="http://schemas.microsoft.com/office/infopath/2007/PartnerControls"/>
    </lcf76f155ced4ddcb4097134ff3c332f>
    <TaxCatchAll xmlns="ef5e08ed-49f9-4e1c-bd8d-db9a789547d9" xsi:nil="true"/>
    <SharedWithUsers xmlns="ef5e08ed-49f9-4e1c-bd8d-db9a789547d9">
      <UserInfo>
        <DisplayName>Nathalie Wagner</DisplayName>
        <AccountId>664</AccountId>
        <AccountType/>
      </UserInfo>
      <UserInfo>
        <DisplayName>Alexandra Prawitz</DisplayName>
        <AccountId>30</AccountId>
        <AccountType/>
      </UserInfo>
      <UserInfo>
        <DisplayName>Alexander Koldau</DisplayName>
        <AccountId>980</AccountId>
        <AccountType/>
      </UserInfo>
      <UserInfo>
        <DisplayName>Monika Hollacher</DisplayName>
        <AccountId>265</AccountId>
        <AccountType/>
      </UserInfo>
      <UserInfo>
        <DisplayName>Inga Kelkenberg</DisplayName>
        <AccountId>134</AccountId>
        <AccountType/>
      </UserInfo>
      <UserInfo>
        <DisplayName>Ulrike Mätje</DisplayName>
        <AccountId>136</AccountId>
        <AccountType/>
      </UserInfo>
      <UserInfo>
        <DisplayName>Thomas Michaelis</DisplayName>
        <AccountId>976</AccountId>
        <AccountType/>
      </UserInfo>
      <UserInfo>
        <DisplayName>Daniel Dellemann</DisplayName>
        <AccountId>782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B442D382711E4F83656C1DFABC7F9F" ma:contentTypeVersion="18" ma:contentTypeDescription="Ein neues Dokument erstellen." ma:contentTypeScope="" ma:versionID="942f7a63bf58ffac2115a53636006807">
  <xsd:schema xmlns:xsd="http://www.w3.org/2001/XMLSchema" xmlns:xs="http://www.w3.org/2001/XMLSchema" xmlns:p="http://schemas.microsoft.com/office/2006/metadata/properties" xmlns:ns1="http://schemas.microsoft.com/sharepoint/v3" xmlns:ns2="6798b468-ac2a-483f-8ca6-8f9e51244224" xmlns:ns3="ef5e08ed-49f9-4e1c-bd8d-db9a789547d9" targetNamespace="http://schemas.microsoft.com/office/2006/metadata/properties" ma:root="true" ma:fieldsID="0b72ed067b281647dfe94656e95fc4ac" ns1:_="" ns2:_="" ns3:_="">
    <xsd:import namespace="http://schemas.microsoft.com/sharepoint/v3"/>
    <xsd:import namespace="6798b468-ac2a-483f-8ca6-8f9e51244224"/>
    <xsd:import namespace="ef5e08ed-49f9-4e1c-bd8d-db9a78954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8b468-ac2a-483f-8ca6-8f9e512442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fa243487-47a2-43a4-b752-a8f780df2a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5e08ed-49f9-4e1c-bd8d-db9a789547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288b2f5-87e7-478b-9aaa-f53036f392ac}" ma:internalName="TaxCatchAll" ma:showField="CatchAllData" ma:web="ef5e08ed-49f9-4e1c-bd8d-db9a78954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53D61D-2885-44FB-B69D-5F14D608EBE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6798b468-ac2a-483f-8ca6-8f9e51244224"/>
    <ds:schemaRef ds:uri="ef5e08ed-49f9-4e1c-bd8d-db9a789547d9"/>
  </ds:schemaRefs>
</ds:datastoreItem>
</file>

<file path=customXml/itemProps2.xml><?xml version="1.0" encoding="utf-8"?>
<ds:datastoreItem xmlns:ds="http://schemas.openxmlformats.org/officeDocument/2006/customXml" ds:itemID="{DBB197C8-6B80-441C-940A-1C449BD74C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798b468-ac2a-483f-8ca6-8f9e51244224"/>
    <ds:schemaRef ds:uri="ef5e08ed-49f9-4e1c-bd8d-db9a789547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A37233-48F5-4D5A-B352-6DD1937A4D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VDMA-BLANKO-MASTER_LEER_V2015_D</Template>
  <TotalTime>0</TotalTime>
  <Words>426</Words>
  <Application>Microsoft Office PowerPoint</Application>
  <PresentationFormat>Breitbild</PresentationFormat>
  <Paragraphs>56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VDMA-BLANKO-MASTER_LEER_V2015</vt:lpstr>
      <vt:lpstr>Ohne VDMA-Logo</vt:lpstr>
      <vt:lpstr>1_VDMA-BLANKO-MASTER_LEER_V2015</vt:lpstr>
      <vt:lpstr>1_Ohne VDMA-Logo</vt:lpstr>
      <vt:lpstr>PowerPoint-Präsentation</vt:lpstr>
      <vt:lpstr>Which are the most relevant technologies in future?  Which will be most relevant tecnologies for your company?</vt:lpstr>
      <vt:lpstr>Which are the most relevant technologies in future?  Which will be most relevant tecnologies for your company?</vt:lpstr>
      <vt:lpstr>Markets for Components, Skids or large industrial projects?   … and relevance for your company?</vt:lpstr>
      <vt:lpstr>Which fuels and feedstocks will be relevant?  Which fuels &amp; feedstocks will be relevant to your company?</vt:lpstr>
      <vt:lpstr>Which fuels and feedstocks will be relevant?  Which fuels &amp; feedstocks will be relevant to your company?</vt:lpstr>
      <vt:lpstr>Which topic shall be discussed at the next meeting?  Hydrogen OR Digitalization, Demograhics, Decarbonization, Decoupling (4 D‘s)</vt:lpstr>
      <vt:lpstr>Regional or application / feedstock related Steering Committees?</vt:lpstr>
      <vt:lpstr>Steering Committee on what topic?</vt:lpstr>
      <vt:lpstr>Meeting formats</vt:lpstr>
      <vt:lpstr>If Steering Committees, then for which regions?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Gebhart</dc:creator>
  <cp:lastModifiedBy>Ragnar Wladimir Strauch</cp:lastModifiedBy>
  <cp:revision>167</cp:revision>
  <cp:lastPrinted>2019-12-11T11:45:54Z</cp:lastPrinted>
  <dcterms:created xsi:type="dcterms:W3CDTF">2018-02-22T15:25:35Z</dcterms:created>
  <dcterms:modified xsi:type="dcterms:W3CDTF">2023-03-02T15:50:26Z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c7b1c2a-f9e8-4f99-9b2c-ab826b707fdd_Enabled">
    <vt:lpwstr>True</vt:lpwstr>
  </property>
  <property fmtid="{D5CDD505-2E9C-101B-9397-08002B2CF9AE}" pid="3" name="MSIP_Label_4c7b1c2a-f9e8-4f99-9b2c-ab826b707fdd_SiteId">
    <vt:lpwstr>20d62e7b-4420-48d0-ba3f-70cadc237837</vt:lpwstr>
  </property>
  <property fmtid="{D5CDD505-2E9C-101B-9397-08002B2CF9AE}" pid="4" name="MSIP_Label_4c7b1c2a-f9e8-4f99-9b2c-ab826b707fdd_Owner">
    <vt:lpwstr>ragnarstrauch@vdma.org</vt:lpwstr>
  </property>
  <property fmtid="{D5CDD505-2E9C-101B-9397-08002B2CF9AE}" pid="5" name="MSIP_Label_4c7b1c2a-f9e8-4f99-9b2c-ab826b707fdd_SetDate">
    <vt:lpwstr>2018-09-04T14:19:11.7963363Z</vt:lpwstr>
  </property>
  <property fmtid="{D5CDD505-2E9C-101B-9397-08002B2CF9AE}" pid="6" name="MSIP_Label_4c7b1c2a-f9e8-4f99-9b2c-ab826b707fdd_Name">
    <vt:lpwstr>Allgemein</vt:lpwstr>
  </property>
  <property fmtid="{D5CDD505-2E9C-101B-9397-08002B2CF9AE}" pid="7" name="MSIP_Label_4c7b1c2a-f9e8-4f99-9b2c-ab826b707fdd_Application">
    <vt:lpwstr>Microsoft Azure Information Protection</vt:lpwstr>
  </property>
  <property fmtid="{D5CDD505-2E9C-101B-9397-08002B2CF9AE}" pid="8" name="MSIP_Label_4c7b1c2a-f9e8-4f99-9b2c-ab826b707fdd_Extended_MSFT_Method">
    <vt:lpwstr>Automatic</vt:lpwstr>
  </property>
  <property fmtid="{D5CDD505-2E9C-101B-9397-08002B2CF9AE}" pid="9" name="Sensitivity">
    <vt:lpwstr>Allgemein</vt:lpwstr>
  </property>
  <property fmtid="{D5CDD505-2E9C-101B-9397-08002B2CF9AE}" pid="10" name="ContentTypeId">
    <vt:lpwstr>0x01010045B442D382711E4F83656C1DFABC7F9F</vt:lpwstr>
  </property>
  <property fmtid="{D5CDD505-2E9C-101B-9397-08002B2CF9AE}" pid="11" name="MediaServiceImageTags">
    <vt:lpwstr/>
  </property>
</Properties>
</file>